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41"/>
  </p:notesMasterIdLst>
  <p:sldIdLst>
    <p:sldId id="375" r:id="rId5"/>
    <p:sldId id="515" r:id="rId6"/>
    <p:sldId id="437" r:id="rId7"/>
    <p:sldId id="462" r:id="rId8"/>
    <p:sldId id="448" r:id="rId9"/>
    <p:sldId id="443" r:id="rId10"/>
    <p:sldId id="444" r:id="rId11"/>
    <p:sldId id="488" r:id="rId12"/>
    <p:sldId id="492" r:id="rId13"/>
    <p:sldId id="525" r:id="rId14"/>
    <p:sldId id="544" r:id="rId15"/>
    <p:sldId id="526" r:id="rId16"/>
    <p:sldId id="545" r:id="rId17"/>
    <p:sldId id="527" r:id="rId18"/>
    <p:sldId id="536" r:id="rId19"/>
    <p:sldId id="528" r:id="rId20"/>
    <p:sldId id="537" r:id="rId21"/>
    <p:sldId id="529" r:id="rId22"/>
    <p:sldId id="538" r:id="rId23"/>
    <p:sldId id="530" r:id="rId24"/>
    <p:sldId id="539" r:id="rId25"/>
    <p:sldId id="531" r:id="rId26"/>
    <p:sldId id="540" r:id="rId27"/>
    <p:sldId id="532" r:id="rId28"/>
    <p:sldId id="541" r:id="rId29"/>
    <p:sldId id="533" r:id="rId30"/>
    <p:sldId id="542" r:id="rId31"/>
    <p:sldId id="480" r:id="rId32"/>
    <p:sldId id="503" r:id="rId33"/>
    <p:sldId id="504" r:id="rId34"/>
    <p:sldId id="454" r:id="rId35"/>
    <p:sldId id="457" r:id="rId36"/>
    <p:sldId id="535" r:id="rId37"/>
    <p:sldId id="442" r:id="rId38"/>
    <p:sldId id="543" r:id="rId39"/>
    <p:sldId id="406" r:id="rId4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203864"/>
    <a:srgbClr val="052665"/>
    <a:srgbClr val="9A822D"/>
    <a:srgbClr val="FF6161"/>
    <a:srgbClr val="FFC1C1"/>
    <a:srgbClr val="F12D2D"/>
    <a:srgbClr val="FFC000"/>
    <a:srgbClr val="8C80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FECB4D8-DB02-4DC6-A0A2-4F2EBAE1DC90}" styleName="Orta Stil 1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Orta Stil 1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06799F8-075E-4A3A-A7F6-7FBC6576F1A4}" styleName="Tema Uygulanmış Stil 2 - Vurgu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ema Uygulanmış Stil 2 - Vurgu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ema Uygulanmış Stil 2 - Vurgu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E171933-4619-4E11-9A3F-F7608DF75F80}" styleName="Orta Stil 1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Orta Stil 1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Orta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41" autoAdjust="0"/>
    <p:restoredTop sz="95332" autoAdjust="0"/>
  </p:normalViewPr>
  <p:slideViewPr>
    <p:cSldViewPr snapToGrid="0">
      <p:cViewPr>
        <p:scale>
          <a:sx n="62" d="100"/>
          <a:sy n="62" d="100"/>
        </p:scale>
        <p:origin x="-930" y="-336"/>
      </p:cViewPr>
      <p:guideLst>
        <p:guide orient="horz" pos="2160"/>
        <p:guide pos="3840"/>
      </p:guideLst>
    </p:cSldViewPr>
  </p:slideViewPr>
  <p:outlineViewPr>
    <p:cViewPr>
      <p:scale>
        <a:sx n="33" d="100"/>
        <a:sy n="33" d="100"/>
      </p:scale>
      <p:origin x="0" y="-835"/>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3453C6-E293-4C1B-819C-8F7514E36B7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F9550276-94AD-43B4-B1B5-05AE9852D6F7}">
      <dgm:prSet custT="1"/>
      <dgm:spPr/>
      <dgm:t>
        <a:bodyPr anchor="ctr"/>
        <a:lstStyle/>
        <a:p>
          <a:pPr algn="ctr" rtl="0"/>
          <a:r>
            <a:rPr lang="tr-TR" sz="2800" b="1" dirty="0" smtClean="0">
              <a:solidFill>
                <a:schemeClr val="accent4"/>
              </a:solidFill>
            </a:rPr>
            <a:t>İyi Yönetim</a:t>
          </a:r>
        </a:p>
        <a:p>
          <a:pPr algn="ctr" rtl="0"/>
          <a:r>
            <a:rPr lang="tr-TR" sz="2800" b="1" dirty="0" smtClean="0">
              <a:solidFill>
                <a:schemeClr val="accent4"/>
              </a:solidFill>
            </a:rPr>
            <a:t> =</a:t>
          </a:r>
        </a:p>
        <a:p>
          <a:pPr algn="ctr" rtl="0"/>
          <a:r>
            <a:rPr lang="tr-TR" sz="2800" b="1" dirty="0" smtClean="0">
              <a:solidFill>
                <a:schemeClr val="accent4"/>
              </a:solidFill>
            </a:rPr>
            <a:t>İç Kontrol</a:t>
          </a:r>
          <a:endParaRPr lang="tr-TR" sz="2800" b="1" dirty="0">
            <a:solidFill>
              <a:schemeClr val="accent4"/>
            </a:solidFill>
          </a:endParaRPr>
        </a:p>
      </dgm:t>
    </dgm:pt>
    <dgm:pt modelId="{D565B99D-E3E7-4420-8E69-AB1950A1F125}" type="parTrans" cxnId="{2ACA529F-F757-486E-A537-EEEDCB7532CD}">
      <dgm:prSet/>
      <dgm:spPr/>
      <dgm:t>
        <a:bodyPr/>
        <a:lstStyle/>
        <a:p>
          <a:endParaRPr lang="tr-TR"/>
        </a:p>
      </dgm:t>
    </dgm:pt>
    <dgm:pt modelId="{F2F2C5F4-87D5-49C8-8E58-E7D204DA9AF1}" type="sibTrans" cxnId="{2ACA529F-F757-486E-A537-EEEDCB7532CD}">
      <dgm:prSet/>
      <dgm:spPr/>
      <dgm:t>
        <a:bodyPr/>
        <a:lstStyle/>
        <a:p>
          <a:endParaRPr lang="tr-TR"/>
        </a:p>
      </dgm:t>
    </dgm:pt>
    <dgm:pt modelId="{972522AA-AF1C-4926-923C-30019BCF2DD4}">
      <dgm:prSet custT="1"/>
      <dgm:spPr/>
      <dgm:t>
        <a:bodyPr/>
        <a:lstStyle/>
        <a:p>
          <a:pPr rtl="0"/>
          <a:r>
            <a:rPr lang="tr-TR" sz="2400" dirty="0" smtClean="0">
              <a:solidFill>
                <a:schemeClr val="bg1"/>
              </a:solidFill>
            </a:rPr>
            <a:t>5018 sayılı Kanunla kamu yönetim sistemine dahil olan</a:t>
          </a:r>
          <a:endParaRPr lang="tr-TR" sz="2400" dirty="0">
            <a:solidFill>
              <a:schemeClr val="bg1"/>
            </a:solidFill>
          </a:endParaRPr>
        </a:p>
      </dgm:t>
    </dgm:pt>
    <dgm:pt modelId="{EF7423B5-611A-45A9-AD7E-F2D90550FA67}" type="parTrans" cxnId="{26DF6264-04F4-4FC4-837B-38DF4DC65D22}">
      <dgm:prSet/>
      <dgm:spPr/>
      <dgm:t>
        <a:bodyPr/>
        <a:lstStyle/>
        <a:p>
          <a:endParaRPr lang="tr-TR"/>
        </a:p>
      </dgm:t>
    </dgm:pt>
    <dgm:pt modelId="{1DF090C1-DA74-488D-BB77-FBEF48360252}" type="sibTrans" cxnId="{26DF6264-04F4-4FC4-837B-38DF4DC65D22}">
      <dgm:prSet/>
      <dgm:spPr/>
      <dgm:t>
        <a:bodyPr/>
        <a:lstStyle/>
        <a:p>
          <a:endParaRPr lang="tr-TR"/>
        </a:p>
      </dgm:t>
    </dgm:pt>
    <dgm:pt modelId="{3CD0A112-B76A-4B52-99AE-70132D954AAA}">
      <dgm:prSet custT="1"/>
      <dgm:spPr/>
      <dgm:t>
        <a:bodyPr/>
        <a:lstStyle/>
        <a:p>
          <a:pPr rtl="0"/>
          <a:r>
            <a:rPr lang="tr-TR" sz="2400" dirty="0" smtClean="0">
              <a:solidFill>
                <a:schemeClr val="bg1"/>
              </a:solidFill>
            </a:rPr>
            <a:t>Kamu kaynaklarının idarenin amaçlarına uygun olarak </a:t>
          </a:r>
          <a:r>
            <a:rPr lang="tr-TR" sz="2400" b="1" dirty="0" smtClean="0">
              <a:solidFill>
                <a:schemeClr val="accent4"/>
              </a:solidFill>
            </a:rPr>
            <a:t>etkin, ekonomik ve verimli</a:t>
          </a:r>
          <a:r>
            <a:rPr lang="tr-TR" sz="2400" b="1" dirty="0" smtClean="0">
              <a:solidFill>
                <a:schemeClr val="bg1"/>
              </a:solidFill>
            </a:rPr>
            <a:t> </a:t>
          </a:r>
          <a:r>
            <a:rPr lang="tr-TR" sz="2400" dirty="0" smtClean="0">
              <a:solidFill>
                <a:schemeClr val="bg1"/>
              </a:solidFill>
            </a:rPr>
            <a:t>ve kullanılması,</a:t>
          </a:r>
          <a:endParaRPr lang="tr-TR" sz="2400" dirty="0">
            <a:solidFill>
              <a:schemeClr val="bg1"/>
            </a:solidFill>
          </a:endParaRPr>
        </a:p>
      </dgm:t>
    </dgm:pt>
    <dgm:pt modelId="{C729CF55-EC86-490A-B02B-36C218E22639}" type="parTrans" cxnId="{D4617A74-9DE5-4D91-8306-2B206C18A617}">
      <dgm:prSet/>
      <dgm:spPr/>
      <dgm:t>
        <a:bodyPr/>
        <a:lstStyle/>
        <a:p>
          <a:endParaRPr lang="tr-TR"/>
        </a:p>
      </dgm:t>
    </dgm:pt>
    <dgm:pt modelId="{5FA3E221-0A86-464C-B775-104E13BDB927}" type="sibTrans" cxnId="{D4617A74-9DE5-4D91-8306-2B206C18A617}">
      <dgm:prSet/>
      <dgm:spPr/>
      <dgm:t>
        <a:bodyPr/>
        <a:lstStyle/>
        <a:p>
          <a:endParaRPr lang="tr-TR"/>
        </a:p>
      </dgm:t>
    </dgm:pt>
    <dgm:pt modelId="{75682C4D-00F3-487C-AA1E-A26437DF008F}">
      <dgm:prSet custT="1"/>
      <dgm:spPr/>
      <dgm:t>
        <a:bodyPr/>
        <a:lstStyle/>
        <a:p>
          <a:pPr rtl="0"/>
          <a:r>
            <a:rPr lang="tr-TR" sz="2400" dirty="0" smtClean="0">
              <a:solidFill>
                <a:schemeClr val="bg1"/>
              </a:solidFill>
            </a:rPr>
            <a:t>Mevzuata uygunluğun sağlanması, </a:t>
          </a:r>
          <a:endParaRPr lang="tr-TR" sz="2400" dirty="0">
            <a:solidFill>
              <a:schemeClr val="bg1"/>
            </a:solidFill>
          </a:endParaRPr>
        </a:p>
      </dgm:t>
    </dgm:pt>
    <dgm:pt modelId="{37CAB6CF-0E9A-4166-A854-E264841C28BE}" type="parTrans" cxnId="{AB29E805-B393-4ED0-AC64-8C7DC7853935}">
      <dgm:prSet/>
      <dgm:spPr/>
      <dgm:t>
        <a:bodyPr/>
        <a:lstStyle/>
        <a:p>
          <a:endParaRPr lang="tr-TR"/>
        </a:p>
      </dgm:t>
    </dgm:pt>
    <dgm:pt modelId="{7C8FE13C-AA97-42C4-9F03-AD61B0ED7BEE}" type="sibTrans" cxnId="{AB29E805-B393-4ED0-AC64-8C7DC7853935}">
      <dgm:prSet/>
      <dgm:spPr/>
      <dgm:t>
        <a:bodyPr/>
        <a:lstStyle/>
        <a:p>
          <a:endParaRPr lang="tr-TR"/>
        </a:p>
      </dgm:t>
    </dgm:pt>
    <dgm:pt modelId="{C628FF15-27BD-4F34-878C-5DCFF9BE3808}">
      <dgm:prSet custT="1"/>
      <dgm:spPr/>
      <dgm:t>
        <a:bodyPr/>
        <a:lstStyle/>
        <a:p>
          <a:pPr rtl="0"/>
          <a:r>
            <a:rPr lang="tr-TR" sz="2400" dirty="0" smtClean="0">
              <a:solidFill>
                <a:schemeClr val="bg1"/>
              </a:solidFill>
            </a:rPr>
            <a:t>Zamanında ve güvenilir bilgi üretilmesi, </a:t>
          </a:r>
          <a:endParaRPr lang="tr-TR" sz="2400" dirty="0">
            <a:solidFill>
              <a:schemeClr val="bg1"/>
            </a:solidFill>
          </a:endParaRPr>
        </a:p>
      </dgm:t>
    </dgm:pt>
    <dgm:pt modelId="{60D53D48-82AF-4AB6-ADFE-27AA323E56F8}" type="parTrans" cxnId="{011572EE-1582-4336-965B-F93CFD7723C3}">
      <dgm:prSet/>
      <dgm:spPr/>
      <dgm:t>
        <a:bodyPr/>
        <a:lstStyle/>
        <a:p>
          <a:endParaRPr lang="tr-TR"/>
        </a:p>
      </dgm:t>
    </dgm:pt>
    <dgm:pt modelId="{2FEA5636-BA83-4057-9DD9-63C3B3101B59}" type="sibTrans" cxnId="{011572EE-1582-4336-965B-F93CFD7723C3}">
      <dgm:prSet/>
      <dgm:spPr/>
      <dgm:t>
        <a:bodyPr/>
        <a:lstStyle/>
        <a:p>
          <a:endParaRPr lang="tr-TR"/>
        </a:p>
      </dgm:t>
    </dgm:pt>
    <dgm:pt modelId="{F18E4A34-6F8C-4791-8FEF-1889790D4B80}">
      <dgm:prSet custT="1"/>
      <dgm:spPr/>
      <dgm:t>
        <a:bodyPr/>
        <a:lstStyle/>
        <a:p>
          <a:pPr rtl="0"/>
          <a:r>
            <a:rPr lang="tr-TR" sz="2400" dirty="0" smtClean="0">
              <a:solidFill>
                <a:schemeClr val="bg1"/>
              </a:solidFill>
            </a:rPr>
            <a:t>Varlıkların korunması, yolsuzluk ve usulsüzlüklerin önlenmesi konularında </a:t>
          </a:r>
          <a:endParaRPr lang="tr-TR" sz="2400" dirty="0">
            <a:solidFill>
              <a:schemeClr val="bg1"/>
            </a:solidFill>
          </a:endParaRPr>
        </a:p>
      </dgm:t>
    </dgm:pt>
    <dgm:pt modelId="{4CB0F985-AC58-4B4C-8CD3-8866B8B0BCDC}" type="parTrans" cxnId="{AFE53759-6CBC-42E4-B0B0-96FE18163CD9}">
      <dgm:prSet/>
      <dgm:spPr/>
      <dgm:t>
        <a:bodyPr/>
        <a:lstStyle/>
        <a:p>
          <a:endParaRPr lang="tr-TR"/>
        </a:p>
      </dgm:t>
    </dgm:pt>
    <dgm:pt modelId="{1111B97F-58C9-44F2-B7E4-E41ED061E637}" type="sibTrans" cxnId="{AFE53759-6CBC-42E4-B0B0-96FE18163CD9}">
      <dgm:prSet/>
      <dgm:spPr/>
      <dgm:t>
        <a:bodyPr/>
        <a:lstStyle/>
        <a:p>
          <a:endParaRPr lang="tr-TR"/>
        </a:p>
      </dgm:t>
    </dgm:pt>
    <dgm:pt modelId="{0694FA03-E095-4C3B-A02D-BADC577C63A6}">
      <dgm:prSet custT="1"/>
      <dgm:spPr/>
      <dgm:t>
        <a:bodyPr/>
        <a:lstStyle/>
        <a:p>
          <a:pPr rtl="0"/>
          <a:r>
            <a:rPr lang="tr-TR" sz="2400" dirty="0" smtClean="0">
              <a:solidFill>
                <a:schemeClr val="bg1"/>
              </a:solidFill>
            </a:rPr>
            <a:t>Yeterli ve makul güvence sağlamak üzere kurulması zorunlu kılınan bir </a:t>
          </a:r>
          <a:r>
            <a:rPr lang="tr-TR" sz="2400" b="1" dirty="0" smtClean="0">
              <a:solidFill>
                <a:srgbClr val="FFC000"/>
              </a:solidFill>
            </a:rPr>
            <a:t>yönetim aracıdır.</a:t>
          </a:r>
          <a:endParaRPr lang="tr-TR" sz="2400" dirty="0">
            <a:solidFill>
              <a:srgbClr val="FFC000"/>
            </a:solidFill>
          </a:endParaRPr>
        </a:p>
      </dgm:t>
    </dgm:pt>
    <dgm:pt modelId="{CBAE2AB4-6B50-4DE9-8FA1-006F4766378B}" type="parTrans" cxnId="{1D5A506E-F9E6-4522-A7C9-3AABC6D43711}">
      <dgm:prSet/>
      <dgm:spPr/>
      <dgm:t>
        <a:bodyPr/>
        <a:lstStyle/>
        <a:p>
          <a:endParaRPr lang="tr-TR"/>
        </a:p>
      </dgm:t>
    </dgm:pt>
    <dgm:pt modelId="{029AEB43-B850-4A37-B58C-CBDC61BD0276}" type="sibTrans" cxnId="{1D5A506E-F9E6-4522-A7C9-3AABC6D43711}">
      <dgm:prSet/>
      <dgm:spPr/>
      <dgm:t>
        <a:bodyPr/>
        <a:lstStyle/>
        <a:p>
          <a:endParaRPr lang="tr-TR"/>
        </a:p>
      </dgm:t>
    </dgm:pt>
    <dgm:pt modelId="{F630992A-7DDC-4AA8-825B-5C07FFD6F440}" type="pres">
      <dgm:prSet presAssocID="{E23453C6-E293-4C1B-819C-8F7514E36B7B}" presName="vert0" presStyleCnt="0">
        <dgm:presLayoutVars>
          <dgm:dir/>
          <dgm:animOne val="branch"/>
          <dgm:animLvl val="lvl"/>
        </dgm:presLayoutVars>
      </dgm:prSet>
      <dgm:spPr/>
      <dgm:t>
        <a:bodyPr/>
        <a:lstStyle/>
        <a:p>
          <a:endParaRPr lang="tr-TR"/>
        </a:p>
      </dgm:t>
    </dgm:pt>
    <dgm:pt modelId="{63DCCEF9-3A40-477D-BE41-EA45CC28F211}" type="pres">
      <dgm:prSet presAssocID="{F9550276-94AD-43B4-B1B5-05AE9852D6F7}" presName="thickLine" presStyleLbl="alignNode1" presStyleIdx="0" presStyleCnt="1"/>
      <dgm:spPr/>
    </dgm:pt>
    <dgm:pt modelId="{EEA90204-B4F1-42A6-89F4-7F18F0F897A4}" type="pres">
      <dgm:prSet presAssocID="{F9550276-94AD-43B4-B1B5-05AE9852D6F7}" presName="horz1" presStyleCnt="0"/>
      <dgm:spPr/>
    </dgm:pt>
    <dgm:pt modelId="{E142CCB7-2112-47F3-A3D2-696849CC1204}" type="pres">
      <dgm:prSet presAssocID="{F9550276-94AD-43B4-B1B5-05AE9852D6F7}" presName="tx1" presStyleLbl="revTx" presStyleIdx="0" presStyleCnt="7" custScaleX="97811"/>
      <dgm:spPr/>
      <dgm:t>
        <a:bodyPr/>
        <a:lstStyle/>
        <a:p>
          <a:endParaRPr lang="tr-TR"/>
        </a:p>
      </dgm:t>
    </dgm:pt>
    <dgm:pt modelId="{D1DE781A-1EBA-4CB0-94CD-4FF8F230170D}" type="pres">
      <dgm:prSet presAssocID="{F9550276-94AD-43B4-B1B5-05AE9852D6F7}" presName="vert1" presStyleCnt="0"/>
      <dgm:spPr/>
    </dgm:pt>
    <dgm:pt modelId="{3F2ABB0A-0528-42B4-A00F-1A53283BDE27}" type="pres">
      <dgm:prSet presAssocID="{972522AA-AF1C-4926-923C-30019BCF2DD4}" presName="vertSpace2a" presStyleCnt="0"/>
      <dgm:spPr/>
    </dgm:pt>
    <dgm:pt modelId="{D71A02B2-8DC5-41A7-B603-160270752296}" type="pres">
      <dgm:prSet presAssocID="{972522AA-AF1C-4926-923C-30019BCF2DD4}" presName="horz2" presStyleCnt="0"/>
      <dgm:spPr/>
    </dgm:pt>
    <dgm:pt modelId="{D99A2170-5432-47E4-9039-CD7867372ADB}" type="pres">
      <dgm:prSet presAssocID="{972522AA-AF1C-4926-923C-30019BCF2DD4}" presName="horzSpace2" presStyleCnt="0"/>
      <dgm:spPr/>
    </dgm:pt>
    <dgm:pt modelId="{A80730BF-85B6-4FFA-AF0C-E6F91CB9624C}" type="pres">
      <dgm:prSet presAssocID="{972522AA-AF1C-4926-923C-30019BCF2DD4}" presName="tx2" presStyleLbl="revTx" presStyleIdx="1" presStyleCnt="7"/>
      <dgm:spPr/>
      <dgm:t>
        <a:bodyPr/>
        <a:lstStyle/>
        <a:p>
          <a:endParaRPr lang="tr-TR"/>
        </a:p>
      </dgm:t>
    </dgm:pt>
    <dgm:pt modelId="{75FD6EF5-1AE7-4968-A673-F522E5E79E08}" type="pres">
      <dgm:prSet presAssocID="{972522AA-AF1C-4926-923C-30019BCF2DD4}" presName="vert2" presStyleCnt="0"/>
      <dgm:spPr/>
    </dgm:pt>
    <dgm:pt modelId="{7BBAC04B-08D5-4A84-B3CB-A9EE9BB1D6D7}" type="pres">
      <dgm:prSet presAssocID="{972522AA-AF1C-4926-923C-30019BCF2DD4}" presName="thinLine2b" presStyleLbl="callout" presStyleIdx="0" presStyleCnt="6"/>
      <dgm:spPr/>
    </dgm:pt>
    <dgm:pt modelId="{FDFF9F62-3A66-476D-8E19-0A0F3C1723B0}" type="pres">
      <dgm:prSet presAssocID="{972522AA-AF1C-4926-923C-30019BCF2DD4}" presName="vertSpace2b" presStyleCnt="0"/>
      <dgm:spPr/>
    </dgm:pt>
    <dgm:pt modelId="{5F6F235F-F8C8-4DD0-924C-4366B1F0019F}" type="pres">
      <dgm:prSet presAssocID="{3CD0A112-B76A-4B52-99AE-70132D954AAA}" presName="horz2" presStyleCnt="0"/>
      <dgm:spPr/>
    </dgm:pt>
    <dgm:pt modelId="{D10A7102-6E52-442D-A839-DF703FE6606A}" type="pres">
      <dgm:prSet presAssocID="{3CD0A112-B76A-4B52-99AE-70132D954AAA}" presName="horzSpace2" presStyleCnt="0"/>
      <dgm:spPr/>
    </dgm:pt>
    <dgm:pt modelId="{D1740FE3-7693-4156-8E85-974D6B4648EE}" type="pres">
      <dgm:prSet presAssocID="{3CD0A112-B76A-4B52-99AE-70132D954AAA}" presName="tx2" presStyleLbl="revTx" presStyleIdx="2" presStyleCnt="7" custScaleY="169210"/>
      <dgm:spPr/>
      <dgm:t>
        <a:bodyPr/>
        <a:lstStyle/>
        <a:p>
          <a:endParaRPr lang="tr-TR"/>
        </a:p>
      </dgm:t>
    </dgm:pt>
    <dgm:pt modelId="{AC7F2666-E658-47CC-88D0-808C80575BC8}" type="pres">
      <dgm:prSet presAssocID="{3CD0A112-B76A-4B52-99AE-70132D954AAA}" presName="vert2" presStyleCnt="0"/>
      <dgm:spPr/>
    </dgm:pt>
    <dgm:pt modelId="{76982CA9-A3A1-41ED-ADF8-65D453D80DC0}" type="pres">
      <dgm:prSet presAssocID="{3CD0A112-B76A-4B52-99AE-70132D954AAA}" presName="thinLine2b" presStyleLbl="callout" presStyleIdx="1" presStyleCnt="6"/>
      <dgm:spPr/>
    </dgm:pt>
    <dgm:pt modelId="{1ABD5C95-E82D-48F1-8C0C-FF5A81EE3DA2}" type="pres">
      <dgm:prSet presAssocID="{3CD0A112-B76A-4B52-99AE-70132D954AAA}" presName="vertSpace2b" presStyleCnt="0"/>
      <dgm:spPr/>
    </dgm:pt>
    <dgm:pt modelId="{7A551A36-52B7-4A18-9F22-CD0B8205BA80}" type="pres">
      <dgm:prSet presAssocID="{75682C4D-00F3-487C-AA1E-A26437DF008F}" presName="horz2" presStyleCnt="0"/>
      <dgm:spPr/>
    </dgm:pt>
    <dgm:pt modelId="{93BBE158-B683-4016-AAAA-4AF55F2DE59A}" type="pres">
      <dgm:prSet presAssocID="{75682C4D-00F3-487C-AA1E-A26437DF008F}" presName="horzSpace2" presStyleCnt="0"/>
      <dgm:spPr/>
    </dgm:pt>
    <dgm:pt modelId="{BCD97BF8-8B74-4830-B9D5-9CCED5EE73AE}" type="pres">
      <dgm:prSet presAssocID="{75682C4D-00F3-487C-AA1E-A26437DF008F}" presName="tx2" presStyleLbl="revTx" presStyleIdx="3" presStyleCnt="7"/>
      <dgm:spPr/>
      <dgm:t>
        <a:bodyPr/>
        <a:lstStyle/>
        <a:p>
          <a:endParaRPr lang="tr-TR"/>
        </a:p>
      </dgm:t>
    </dgm:pt>
    <dgm:pt modelId="{08FC29C4-56AF-4EE8-A68F-FFDA2D4766A4}" type="pres">
      <dgm:prSet presAssocID="{75682C4D-00F3-487C-AA1E-A26437DF008F}" presName="vert2" presStyleCnt="0"/>
      <dgm:spPr/>
    </dgm:pt>
    <dgm:pt modelId="{0FBDBEE0-A8EE-4EC6-B051-8AA7497613B6}" type="pres">
      <dgm:prSet presAssocID="{75682C4D-00F3-487C-AA1E-A26437DF008F}" presName="thinLine2b" presStyleLbl="callout" presStyleIdx="2" presStyleCnt="6"/>
      <dgm:spPr/>
    </dgm:pt>
    <dgm:pt modelId="{A5EB326A-A94E-4B66-B39B-21CEFD6205B7}" type="pres">
      <dgm:prSet presAssocID="{75682C4D-00F3-487C-AA1E-A26437DF008F}" presName="vertSpace2b" presStyleCnt="0"/>
      <dgm:spPr/>
    </dgm:pt>
    <dgm:pt modelId="{A68D6EF5-6C30-48E1-9B83-9BA8711F08A3}" type="pres">
      <dgm:prSet presAssocID="{C628FF15-27BD-4F34-878C-5DCFF9BE3808}" presName="horz2" presStyleCnt="0"/>
      <dgm:spPr/>
    </dgm:pt>
    <dgm:pt modelId="{A9938AC1-F5D1-466E-9510-60F8D68B2FC4}" type="pres">
      <dgm:prSet presAssocID="{C628FF15-27BD-4F34-878C-5DCFF9BE3808}" presName="horzSpace2" presStyleCnt="0"/>
      <dgm:spPr/>
    </dgm:pt>
    <dgm:pt modelId="{5A52F97C-E413-4366-A3CF-F9088F95D7C5}" type="pres">
      <dgm:prSet presAssocID="{C628FF15-27BD-4F34-878C-5DCFF9BE3808}" presName="tx2" presStyleLbl="revTx" presStyleIdx="4" presStyleCnt="7"/>
      <dgm:spPr/>
      <dgm:t>
        <a:bodyPr/>
        <a:lstStyle/>
        <a:p>
          <a:endParaRPr lang="tr-TR"/>
        </a:p>
      </dgm:t>
    </dgm:pt>
    <dgm:pt modelId="{E0D2EEF8-0F28-4002-AB17-9FF43BA83397}" type="pres">
      <dgm:prSet presAssocID="{C628FF15-27BD-4F34-878C-5DCFF9BE3808}" presName="vert2" presStyleCnt="0"/>
      <dgm:spPr/>
    </dgm:pt>
    <dgm:pt modelId="{B7545C01-AA87-4DD4-B9DC-65ABA25680A2}" type="pres">
      <dgm:prSet presAssocID="{C628FF15-27BD-4F34-878C-5DCFF9BE3808}" presName="thinLine2b" presStyleLbl="callout" presStyleIdx="3" presStyleCnt="6"/>
      <dgm:spPr/>
    </dgm:pt>
    <dgm:pt modelId="{239B184E-4DDF-4D3E-8F2A-9AE99C530102}" type="pres">
      <dgm:prSet presAssocID="{C628FF15-27BD-4F34-878C-5DCFF9BE3808}" presName="vertSpace2b" presStyleCnt="0"/>
      <dgm:spPr/>
    </dgm:pt>
    <dgm:pt modelId="{3BF1ABF3-0AF4-4024-A3D3-0E0C3FDF8402}" type="pres">
      <dgm:prSet presAssocID="{F18E4A34-6F8C-4791-8FEF-1889790D4B80}" presName="horz2" presStyleCnt="0"/>
      <dgm:spPr/>
    </dgm:pt>
    <dgm:pt modelId="{E88787FE-0218-42B2-8DF6-F1858EAF3067}" type="pres">
      <dgm:prSet presAssocID="{F18E4A34-6F8C-4791-8FEF-1889790D4B80}" presName="horzSpace2" presStyleCnt="0"/>
      <dgm:spPr/>
    </dgm:pt>
    <dgm:pt modelId="{85669980-8084-4869-ACE5-3B9BD81089C2}" type="pres">
      <dgm:prSet presAssocID="{F18E4A34-6F8C-4791-8FEF-1889790D4B80}" presName="tx2" presStyleLbl="revTx" presStyleIdx="5" presStyleCnt="7" custScaleY="163366"/>
      <dgm:spPr/>
      <dgm:t>
        <a:bodyPr/>
        <a:lstStyle/>
        <a:p>
          <a:endParaRPr lang="tr-TR"/>
        </a:p>
      </dgm:t>
    </dgm:pt>
    <dgm:pt modelId="{76FEE2CB-09FD-4B0B-B754-BB3D8A4C9BA6}" type="pres">
      <dgm:prSet presAssocID="{F18E4A34-6F8C-4791-8FEF-1889790D4B80}" presName="vert2" presStyleCnt="0"/>
      <dgm:spPr/>
    </dgm:pt>
    <dgm:pt modelId="{FA28418C-5644-4927-9980-95EFD714E08E}" type="pres">
      <dgm:prSet presAssocID="{F18E4A34-6F8C-4791-8FEF-1889790D4B80}" presName="thinLine2b" presStyleLbl="callout" presStyleIdx="4" presStyleCnt="6"/>
      <dgm:spPr/>
    </dgm:pt>
    <dgm:pt modelId="{749E89F0-755B-4A82-B82D-F13E396BC7B8}" type="pres">
      <dgm:prSet presAssocID="{F18E4A34-6F8C-4791-8FEF-1889790D4B80}" presName="vertSpace2b" presStyleCnt="0"/>
      <dgm:spPr/>
    </dgm:pt>
    <dgm:pt modelId="{7AB4D0C3-151F-4483-B1CC-E566D2FA18FF}" type="pres">
      <dgm:prSet presAssocID="{0694FA03-E095-4C3B-A02D-BADC577C63A6}" presName="horz2" presStyleCnt="0"/>
      <dgm:spPr/>
    </dgm:pt>
    <dgm:pt modelId="{4BFD08E7-0392-4BE5-BA30-04A62B387188}" type="pres">
      <dgm:prSet presAssocID="{0694FA03-E095-4C3B-A02D-BADC577C63A6}" presName="horzSpace2" presStyleCnt="0"/>
      <dgm:spPr/>
    </dgm:pt>
    <dgm:pt modelId="{65829877-695E-4D12-B798-DC40EE816A37}" type="pres">
      <dgm:prSet presAssocID="{0694FA03-E095-4C3B-A02D-BADC577C63A6}" presName="tx2" presStyleLbl="revTx" presStyleIdx="6" presStyleCnt="7" custScaleY="147839"/>
      <dgm:spPr/>
      <dgm:t>
        <a:bodyPr/>
        <a:lstStyle/>
        <a:p>
          <a:endParaRPr lang="tr-TR"/>
        </a:p>
      </dgm:t>
    </dgm:pt>
    <dgm:pt modelId="{B96F211A-957C-44B9-9090-4D752BF5B86A}" type="pres">
      <dgm:prSet presAssocID="{0694FA03-E095-4C3B-A02D-BADC577C63A6}" presName="vert2" presStyleCnt="0"/>
      <dgm:spPr/>
    </dgm:pt>
    <dgm:pt modelId="{70404CC1-FF3F-46CB-BD73-16D1CF3E94D3}" type="pres">
      <dgm:prSet presAssocID="{0694FA03-E095-4C3B-A02D-BADC577C63A6}" presName="thinLine2b" presStyleLbl="callout" presStyleIdx="5" presStyleCnt="6"/>
      <dgm:spPr/>
    </dgm:pt>
    <dgm:pt modelId="{E7652BC6-39F0-437F-969C-425BC351A5C1}" type="pres">
      <dgm:prSet presAssocID="{0694FA03-E095-4C3B-A02D-BADC577C63A6}" presName="vertSpace2b" presStyleCnt="0"/>
      <dgm:spPr/>
    </dgm:pt>
  </dgm:ptLst>
  <dgm:cxnLst>
    <dgm:cxn modelId="{26DF6264-04F4-4FC4-837B-38DF4DC65D22}" srcId="{F9550276-94AD-43B4-B1B5-05AE9852D6F7}" destId="{972522AA-AF1C-4926-923C-30019BCF2DD4}" srcOrd="0" destOrd="0" parTransId="{EF7423B5-611A-45A9-AD7E-F2D90550FA67}" sibTransId="{1DF090C1-DA74-488D-BB77-FBEF48360252}"/>
    <dgm:cxn modelId="{011572EE-1582-4336-965B-F93CFD7723C3}" srcId="{F9550276-94AD-43B4-B1B5-05AE9852D6F7}" destId="{C628FF15-27BD-4F34-878C-5DCFF9BE3808}" srcOrd="3" destOrd="0" parTransId="{60D53D48-82AF-4AB6-ADFE-27AA323E56F8}" sibTransId="{2FEA5636-BA83-4057-9DD9-63C3B3101B59}"/>
    <dgm:cxn modelId="{3691593F-BACE-4609-9AE9-EF3299AF8B55}" type="presOf" srcId="{E23453C6-E293-4C1B-819C-8F7514E36B7B}" destId="{F630992A-7DDC-4AA8-825B-5C07FFD6F440}" srcOrd="0" destOrd="0" presId="urn:microsoft.com/office/officeart/2008/layout/LinedList"/>
    <dgm:cxn modelId="{2ACA529F-F757-486E-A537-EEEDCB7532CD}" srcId="{E23453C6-E293-4C1B-819C-8F7514E36B7B}" destId="{F9550276-94AD-43B4-B1B5-05AE9852D6F7}" srcOrd="0" destOrd="0" parTransId="{D565B99D-E3E7-4420-8E69-AB1950A1F125}" sibTransId="{F2F2C5F4-87D5-49C8-8E58-E7D204DA9AF1}"/>
    <dgm:cxn modelId="{FEAD08ED-7915-4E5A-82BB-B2689D27A860}" type="presOf" srcId="{F9550276-94AD-43B4-B1B5-05AE9852D6F7}" destId="{E142CCB7-2112-47F3-A3D2-696849CC1204}" srcOrd="0" destOrd="0" presId="urn:microsoft.com/office/officeart/2008/layout/LinedList"/>
    <dgm:cxn modelId="{71109E1E-0D9F-4996-9D3D-D34267D9E601}" type="presOf" srcId="{0694FA03-E095-4C3B-A02D-BADC577C63A6}" destId="{65829877-695E-4D12-B798-DC40EE816A37}" srcOrd="0" destOrd="0" presId="urn:microsoft.com/office/officeart/2008/layout/LinedList"/>
    <dgm:cxn modelId="{D4617A74-9DE5-4D91-8306-2B206C18A617}" srcId="{F9550276-94AD-43B4-B1B5-05AE9852D6F7}" destId="{3CD0A112-B76A-4B52-99AE-70132D954AAA}" srcOrd="1" destOrd="0" parTransId="{C729CF55-EC86-490A-B02B-36C218E22639}" sibTransId="{5FA3E221-0A86-464C-B775-104E13BDB927}"/>
    <dgm:cxn modelId="{58BE098A-9D3E-4AAD-9E32-A2FA48B45A7F}" type="presOf" srcId="{972522AA-AF1C-4926-923C-30019BCF2DD4}" destId="{A80730BF-85B6-4FFA-AF0C-E6F91CB9624C}" srcOrd="0" destOrd="0" presId="urn:microsoft.com/office/officeart/2008/layout/LinedList"/>
    <dgm:cxn modelId="{830DE02C-A0FF-4F2B-A949-BD56F58234A7}" type="presOf" srcId="{F18E4A34-6F8C-4791-8FEF-1889790D4B80}" destId="{85669980-8084-4869-ACE5-3B9BD81089C2}" srcOrd="0" destOrd="0" presId="urn:microsoft.com/office/officeart/2008/layout/LinedList"/>
    <dgm:cxn modelId="{5E0BA885-CD09-4578-AE56-6A90719AC710}" type="presOf" srcId="{C628FF15-27BD-4F34-878C-5DCFF9BE3808}" destId="{5A52F97C-E413-4366-A3CF-F9088F95D7C5}" srcOrd="0" destOrd="0" presId="urn:microsoft.com/office/officeart/2008/layout/LinedList"/>
    <dgm:cxn modelId="{1D5A506E-F9E6-4522-A7C9-3AABC6D43711}" srcId="{F9550276-94AD-43B4-B1B5-05AE9852D6F7}" destId="{0694FA03-E095-4C3B-A02D-BADC577C63A6}" srcOrd="5" destOrd="0" parTransId="{CBAE2AB4-6B50-4DE9-8FA1-006F4766378B}" sibTransId="{029AEB43-B850-4A37-B58C-CBDC61BD0276}"/>
    <dgm:cxn modelId="{2A107D53-B898-4C23-849B-751B3DC8727F}" type="presOf" srcId="{3CD0A112-B76A-4B52-99AE-70132D954AAA}" destId="{D1740FE3-7693-4156-8E85-974D6B4648EE}" srcOrd="0" destOrd="0" presId="urn:microsoft.com/office/officeart/2008/layout/LinedList"/>
    <dgm:cxn modelId="{AFE53759-6CBC-42E4-B0B0-96FE18163CD9}" srcId="{F9550276-94AD-43B4-B1B5-05AE9852D6F7}" destId="{F18E4A34-6F8C-4791-8FEF-1889790D4B80}" srcOrd="4" destOrd="0" parTransId="{4CB0F985-AC58-4B4C-8CD3-8866B8B0BCDC}" sibTransId="{1111B97F-58C9-44F2-B7E4-E41ED061E637}"/>
    <dgm:cxn modelId="{B0E18684-2914-4211-8CA4-0E35C8149D88}" type="presOf" srcId="{75682C4D-00F3-487C-AA1E-A26437DF008F}" destId="{BCD97BF8-8B74-4830-B9D5-9CCED5EE73AE}" srcOrd="0" destOrd="0" presId="urn:microsoft.com/office/officeart/2008/layout/LinedList"/>
    <dgm:cxn modelId="{AB29E805-B393-4ED0-AC64-8C7DC7853935}" srcId="{F9550276-94AD-43B4-B1B5-05AE9852D6F7}" destId="{75682C4D-00F3-487C-AA1E-A26437DF008F}" srcOrd="2" destOrd="0" parTransId="{37CAB6CF-0E9A-4166-A854-E264841C28BE}" sibTransId="{7C8FE13C-AA97-42C4-9F03-AD61B0ED7BEE}"/>
    <dgm:cxn modelId="{38958847-1885-4C24-BD68-A8E711915B9F}" type="presParOf" srcId="{F630992A-7DDC-4AA8-825B-5C07FFD6F440}" destId="{63DCCEF9-3A40-477D-BE41-EA45CC28F211}" srcOrd="0" destOrd="0" presId="urn:microsoft.com/office/officeart/2008/layout/LinedList"/>
    <dgm:cxn modelId="{63C862ED-5CBB-441B-BDBE-7F626040B63F}" type="presParOf" srcId="{F630992A-7DDC-4AA8-825B-5C07FFD6F440}" destId="{EEA90204-B4F1-42A6-89F4-7F18F0F897A4}" srcOrd="1" destOrd="0" presId="urn:microsoft.com/office/officeart/2008/layout/LinedList"/>
    <dgm:cxn modelId="{B69F9955-5A31-49DB-9842-1A04A490ED4D}" type="presParOf" srcId="{EEA90204-B4F1-42A6-89F4-7F18F0F897A4}" destId="{E142CCB7-2112-47F3-A3D2-696849CC1204}" srcOrd="0" destOrd="0" presId="urn:microsoft.com/office/officeart/2008/layout/LinedList"/>
    <dgm:cxn modelId="{8FE982BC-27BF-4451-90BF-C575E9D6D94F}" type="presParOf" srcId="{EEA90204-B4F1-42A6-89F4-7F18F0F897A4}" destId="{D1DE781A-1EBA-4CB0-94CD-4FF8F230170D}" srcOrd="1" destOrd="0" presId="urn:microsoft.com/office/officeart/2008/layout/LinedList"/>
    <dgm:cxn modelId="{BB3BC9FE-A09F-42A8-BF11-B363A55B5FA0}" type="presParOf" srcId="{D1DE781A-1EBA-4CB0-94CD-4FF8F230170D}" destId="{3F2ABB0A-0528-42B4-A00F-1A53283BDE27}" srcOrd="0" destOrd="0" presId="urn:microsoft.com/office/officeart/2008/layout/LinedList"/>
    <dgm:cxn modelId="{68EB3390-D15F-4D73-ACFE-6ED970612B12}" type="presParOf" srcId="{D1DE781A-1EBA-4CB0-94CD-4FF8F230170D}" destId="{D71A02B2-8DC5-41A7-B603-160270752296}" srcOrd="1" destOrd="0" presId="urn:microsoft.com/office/officeart/2008/layout/LinedList"/>
    <dgm:cxn modelId="{C1996C07-3EA0-4CAE-BA2D-3843D397CE1F}" type="presParOf" srcId="{D71A02B2-8DC5-41A7-B603-160270752296}" destId="{D99A2170-5432-47E4-9039-CD7867372ADB}" srcOrd="0" destOrd="0" presId="urn:microsoft.com/office/officeart/2008/layout/LinedList"/>
    <dgm:cxn modelId="{EC765BC2-DA34-4EE9-B3EB-128BB81C3D3C}" type="presParOf" srcId="{D71A02B2-8DC5-41A7-B603-160270752296}" destId="{A80730BF-85B6-4FFA-AF0C-E6F91CB9624C}" srcOrd="1" destOrd="0" presId="urn:microsoft.com/office/officeart/2008/layout/LinedList"/>
    <dgm:cxn modelId="{C71D907E-38A7-4E3D-9C3E-98887FC9AE99}" type="presParOf" srcId="{D71A02B2-8DC5-41A7-B603-160270752296}" destId="{75FD6EF5-1AE7-4968-A673-F522E5E79E08}" srcOrd="2" destOrd="0" presId="urn:microsoft.com/office/officeart/2008/layout/LinedList"/>
    <dgm:cxn modelId="{2AB6E847-4331-4B6F-ACF6-F5BE8BB9A3D9}" type="presParOf" srcId="{D1DE781A-1EBA-4CB0-94CD-4FF8F230170D}" destId="{7BBAC04B-08D5-4A84-B3CB-A9EE9BB1D6D7}" srcOrd="2" destOrd="0" presId="urn:microsoft.com/office/officeart/2008/layout/LinedList"/>
    <dgm:cxn modelId="{71E01E79-911D-4165-93D5-5B51142786F7}" type="presParOf" srcId="{D1DE781A-1EBA-4CB0-94CD-4FF8F230170D}" destId="{FDFF9F62-3A66-476D-8E19-0A0F3C1723B0}" srcOrd="3" destOrd="0" presId="urn:microsoft.com/office/officeart/2008/layout/LinedList"/>
    <dgm:cxn modelId="{53D44B5D-E731-40A9-AE5D-3FD7E267ECCB}" type="presParOf" srcId="{D1DE781A-1EBA-4CB0-94CD-4FF8F230170D}" destId="{5F6F235F-F8C8-4DD0-924C-4366B1F0019F}" srcOrd="4" destOrd="0" presId="urn:microsoft.com/office/officeart/2008/layout/LinedList"/>
    <dgm:cxn modelId="{9626902A-1652-4BC3-BCF5-F4101349B23E}" type="presParOf" srcId="{5F6F235F-F8C8-4DD0-924C-4366B1F0019F}" destId="{D10A7102-6E52-442D-A839-DF703FE6606A}" srcOrd="0" destOrd="0" presId="urn:microsoft.com/office/officeart/2008/layout/LinedList"/>
    <dgm:cxn modelId="{3DEC75E7-757E-43E5-ACA5-06B9B1F8F98B}" type="presParOf" srcId="{5F6F235F-F8C8-4DD0-924C-4366B1F0019F}" destId="{D1740FE3-7693-4156-8E85-974D6B4648EE}" srcOrd="1" destOrd="0" presId="urn:microsoft.com/office/officeart/2008/layout/LinedList"/>
    <dgm:cxn modelId="{FC69C450-0AC7-41D8-9B17-29950E0DDCCF}" type="presParOf" srcId="{5F6F235F-F8C8-4DD0-924C-4366B1F0019F}" destId="{AC7F2666-E658-47CC-88D0-808C80575BC8}" srcOrd="2" destOrd="0" presId="urn:microsoft.com/office/officeart/2008/layout/LinedList"/>
    <dgm:cxn modelId="{83DE9968-0C96-4873-B5CB-96EA5B53CF2A}" type="presParOf" srcId="{D1DE781A-1EBA-4CB0-94CD-4FF8F230170D}" destId="{76982CA9-A3A1-41ED-ADF8-65D453D80DC0}" srcOrd="5" destOrd="0" presId="urn:microsoft.com/office/officeart/2008/layout/LinedList"/>
    <dgm:cxn modelId="{2BD499BD-ADA2-4CB8-ACF9-2E7388517C30}" type="presParOf" srcId="{D1DE781A-1EBA-4CB0-94CD-4FF8F230170D}" destId="{1ABD5C95-E82D-48F1-8C0C-FF5A81EE3DA2}" srcOrd="6" destOrd="0" presId="urn:microsoft.com/office/officeart/2008/layout/LinedList"/>
    <dgm:cxn modelId="{71BFC5BA-4F7F-49D6-A76B-5D2F383F9BBF}" type="presParOf" srcId="{D1DE781A-1EBA-4CB0-94CD-4FF8F230170D}" destId="{7A551A36-52B7-4A18-9F22-CD0B8205BA80}" srcOrd="7" destOrd="0" presId="urn:microsoft.com/office/officeart/2008/layout/LinedList"/>
    <dgm:cxn modelId="{81278070-3350-4081-AD89-F529677A26B3}" type="presParOf" srcId="{7A551A36-52B7-4A18-9F22-CD0B8205BA80}" destId="{93BBE158-B683-4016-AAAA-4AF55F2DE59A}" srcOrd="0" destOrd="0" presId="urn:microsoft.com/office/officeart/2008/layout/LinedList"/>
    <dgm:cxn modelId="{B5CE50C6-7530-42D5-B748-169536D6E29C}" type="presParOf" srcId="{7A551A36-52B7-4A18-9F22-CD0B8205BA80}" destId="{BCD97BF8-8B74-4830-B9D5-9CCED5EE73AE}" srcOrd="1" destOrd="0" presId="urn:microsoft.com/office/officeart/2008/layout/LinedList"/>
    <dgm:cxn modelId="{7A23C5FE-EE8D-4373-91C7-AF629CD2D1B0}" type="presParOf" srcId="{7A551A36-52B7-4A18-9F22-CD0B8205BA80}" destId="{08FC29C4-56AF-4EE8-A68F-FFDA2D4766A4}" srcOrd="2" destOrd="0" presId="urn:microsoft.com/office/officeart/2008/layout/LinedList"/>
    <dgm:cxn modelId="{AFAE3A5F-11EF-4EEB-BC02-2DAAF990CC2E}" type="presParOf" srcId="{D1DE781A-1EBA-4CB0-94CD-4FF8F230170D}" destId="{0FBDBEE0-A8EE-4EC6-B051-8AA7497613B6}" srcOrd="8" destOrd="0" presId="urn:microsoft.com/office/officeart/2008/layout/LinedList"/>
    <dgm:cxn modelId="{2D11EB5A-772B-4389-957D-42BDB5757B75}" type="presParOf" srcId="{D1DE781A-1EBA-4CB0-94CD-4FF8F230170D}" destId="{A5EB326A-A94E-4B66-B39B-21CEFD6205B7}" srcOrd="9" destOrd="0" presId="urn:microsoft.com/office/officeart/2008/layout/LinedList"/>
    <dgm:cxn modelId="{651ED861-D3B9-4AF1-8107-C5D5080F96A9}" type="presParOf" srcId="{D1DE781A-1EBA-4CB0-94CD-4FF8F230170D}" destId="{A68D6EF5-6C30-48E1-9B83-9BA8711F08A3}" srcOrd="10" destOrd="0" presId="urn:microsoft.com/office/officeart/2008/layout/LinedList"/>
    <dgm:cxn modelId="{BF4004BB-3C1D-4020-BB97-A658D9BEE0D2}" type="presParOf" srcId="{A68D6EF5-6C30-48E1-9B83-9BA8711F08A3}" destId="{A9938AC1-F5D1-466E-9510-60F8D68B2FC4}" srcOrd="0" destOrd="0" presId="urn:microsoft.com/office/officeart/2008/layout/LinedList"/>
    <dgm:cxn modelId="{638654DE-38B9-4319-9797-57A37E004468}" type="presParOf" srcId="{A68D6EF5-6C30-48E1-9B83-9BA8711F08A3}" destId="{5A52F97C-E413-4366-A3CF-F9088F95D7C5}" srcOrd="1" destOrd="0" presId="urn:microsoft.com/office/officeart/2008/layout/LinedList"/>
    <dgm:cxn modelId="{F55ACDE0-E173-4043-965B-7B70F7F7BA07}" type="presParOf" srcId="{A68D6EF5-6C30-48E1-9B83-9BA8711F08A3}" destId="{E0D2EEF8-0F28-4002-AB17-9FF43BA83397}" srcOrd="2" destOrd="0" presId="urn:microsoft.com/office/officeart/2008/layout/LinedList"/>
    <dgm:cxn modelId="{4B2A7C20-A09D-4AF1-8C63-FCDB7AA0324E}" type="presParOf" srcId="{D1DE781A-1EBA-4CB0-94CD-4FF8F230170D}" destId="{B7545C01-AA87-4DD4-B9DC-65ABA25680A2}" srcOrd="11" destOrd="0" presId="urn:microsoft.com/office/officeart/2008/layout/LinedList"/>
    <dgm:cxn modelId="{62FF2668-ADC8-4266-968D-4E20766545F0}" type="presParOf" srcId="{D1DE781A-1EBA-4CB0-94CD-4FF8F230170D}" destId="{239B184E-4DDF-4D3E-8F2A-9AE99C530102}" srcOrd="12" destOrd="0" presId="urn:microsoft.com/office/officeart/2008/layout/LinedList"/>
    <dgm:cxn modelId="{799B82FC-6171-4D39-AE36-A396A894C3A7}" type="presParOf" srcId="{D1DE781A-1EBA-4CB0-94CD-4FF8F230170D}" destId="{3BF1ABF3-0AF4-4024-A3D3-0E0C3FDF8402}" srcOrd="13" destOrd="0" presId="urn:microsoft.com/office/officeart/2008/layout/LinedList"/>
    <dgm:cxn modelId="{8D4E99FD-F182-4B7C-91D8-4956091045CF}" type="presParOf" srcId="{3BF1ABF3-0AF4-4024-A3D3-0E0C3FDF8402}" destId="{E88787FE-0218-42B2-8DF6-F1858EAF3067}" srcOrd="0" destOrd="0" presId="urn:microsoft.com/office/officeart/2008/layout/LinedList"/>
    <dgm:cxn modelId="{814261B7-364D-4984-ABB1-B1B19003A862}" type="presParOf" srcId="{3BF1ABF3-0AF4-4024-A3D3-0E0C3FDF8402}" destId="{85669980-8084-4869-ACE5-3B9BD81089C2}" srcOrd="1" destOrd="0" presId="urn:microsoft.com/office/officeart/2008/layout/LinedList"/>
    <dgm:cxn modelId="{FFCE9C34-937D-4EBD-B821-1E76152A7D05}" type="presParOf" srcId="{3BF1ABF3-0AF4-4024-A3D3-0E0C3FDF8402}" destId="{76FEE2CB-09FD-4B0B-B754-BB3D8A4C9BA6}" srcOrd="2" destOrd="0" presId="urn:microsoft.com/office/officeart/2008/layout/LinedList"/>
    <dgm:cxn modelId="{12AEF021-41F1-43A8-87CF-66206A46E3B6}" type="presParOf" srcId="{D1DE781A-1EBA-4CB0-94CD-4FF8F230170D}" destId="{FA28418C-5644-4927-9980-95EFD714E08E}" srcOrd="14" destOrd="0" presId="urn:microsoft.com/office/officeart/2008/layout/LinedList"/>
    <dgm:cxn modelId="{C78F8E7C-28DB-40C9-85C2-98114A51A469}" type="presParOf" srcId="{D1DE781A-1EBA-4CB0-94CD-4FF8F230170D}" destId="{749E89F0-755B-4A82-B82D-F13E396BC7B8}" srcOrd="15" destOrd="0" presId="urn:microsoft.com/office/officeart/2008/layout/LinedList"/>
    <dgm:cxn modelId="{5446E5EE-180F-4362-A1C5-EED7DA300B07}" type="presParOf" srcId="{D1DE781A-1EBA-4CB0-94CD-4FF8F230170D}" destId="{7AB4D0C3-151F-4483-B1CC-E566D2FA18FF}" srcOrd="16" destOrd="0" presId="urn:microsoft.com/office/officeart/2008/layout/LinedList"/>
    <dgm:cxn modelId="{B1D780EF-1181-4180-8EB4-BAFF28402D82}" type="presParOf" srcId="{7AB4D0C3-151F-4483-B1CC-E566D2FA18FF}" destId="{4BFD08E7-0392-4BE5-BA30-04A62B387188}" srcOrd="0" destOrd="0" presId="urn:microsoft.com/office/officeart/2008/layout/LinedList"/>
    <dgm:cxn modelId="{817A250D-6D9C-4C15-9570-468AED8CE78E}" type="presParOf" srcId="{7AB4D0C3-151F-4483-B1CC-E566D2FA18FF}" destId="{65829877-695E-4D12-B798-DC40EE816A37}" srcOrd="1" destOrd="0" presId="urn:microsoft.com/office/officeart/2008/layout/LinedList"/>
    <dgm:cxn modelId="{1D0EF61D-6205-4B71-B7FC-4F7E2595CF0A}" type="presParOf" srcId="{7AB4D0C3-151F-4483-B1CC-E566D2FA18FF}" destId="{B96F211A-957C-44B9-9090-4D752BF5B86A}" srcOrd="2" destOrd="0" presId="urn:microsoft.com/office/officeart/2008/layout/LinedList"/>
    <dgm:cxn modelId="{61EF4CC4-1049-4409-8491-C105F520692C}" type="presParOf" srcId="{D1DE781A-1EBA-4CB0-94CD-4FF8F230170D}" destId="{70404CC1-FF3F-46CB-BD73-16D1CF3E94D3}" srcOrd="17" destOrd="0" presId="urn:microsoft.com/office/officeart/2008/layout/LinedList"/>
    <dgm:cxn modelId="{7A1D74F5-CD9F-4684-92AE-5660A9A2CF1E}" type="presParOf" srcId="{D1DE781A-1EBA-4CB0-94CD-4FF8F230170D}" destId="{E7652BC6-39F0-437F-969C-425BC351A5C1}"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E86EA0-6C04-49C7-AB34-A85DA87D9816}" type="doc">
      <dgm:prSet loTypeId="urn:microsoft.com/office/officeart/2005/8/layout/process1" loCatId="process" qsTypeId="urn:microsoft.com/office/officeart/2005/8/quickstyle/3d1" qsCatId="3D" csTypeId="urn:microsoft.com/office/officeart/2005/8/colors/accent1_2" csCatId="accent1" phldr="1"/>
      <dgm:spPr/>
      <dgm:t>
        <a:bodyPr/>
        <a:lstStyle/>
        <a:p>
          <a:endParaRPr lang="tr-TR"/>
        </a:p>
      </dgm:t>
    </dgm:pt>
    <dgm:pt modelId="{23B0CDC5-CCFF-491B-8970-DE83BC144B4B}" type="pres">
      <dgm:prSet presAssocID="{E1E86EA0-6C04-49C7-AB34-A85DA87D9816}" presName="Name0" presStyleCnt="0">
        <dgm:presLayoutVars>
          <dgm:dir/>
          <dgm:resizeHandles val="exact"/>
        </dgm:presLayoutVars>
      </dgm:prSet>
      <dgm:spPr/>
      <dgm:t>
        <a:bodyPr/>
        <a:lstStyle/>
        <a:p>
          <a:endParaRPr lang="tr-TR"/>
        </a:p>
      </dgm:t>
    </dgm:pt>
  </dgm:ptLst>
  <dgm:cxnLst>
    <dgm:cxn modelId="{3AA65D8D-F015-4C5B-B320-3D32332C82EE}" type="presOf" srcId="{E1E86EA0-6C04-49C7-AB34-A85DA87D9816}" destId="{23B0CDC5-CCFF-491B-8970-DE83BC144B4B}"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010092-5470-43D3-8DC4-D0A40B7305F7}"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tr-TR"/>
        </a:p>
      </dgm:t>
    </dgm:pt>
    <dgm:pt modelId="{5559A413-224A-4B21-8D73-2679EE82473E}" type="pres">
      <dgm:prSet presAssocID="{BA010092-5470-43D3-8DC4-D0A40B7305F7}" presName="linear" presStyleCnt="0">
        <dgm:presLayoutVars>
          <dgm:animLvl val="lvl"/>
          <dgm:resizeHandles val="exact"/>
        </dgm:presLayoutVars>
      </dgm:prSet>
      <dgm:spPr/>
      <dgm:t>
        <a:bodyPr/>
        <a:lstStyle/>
        <a:p>
          <a:endParaRPr lang="tr-TR"/>
        </a:p>
      </dgm:t>
    </dgm:pt>
  </dgm:ptLst>
  <dgm:cxnLst>
    <dgm:cxn modelId="{9C77688B-A92E-415A-B729-98C165CEE139}" type="presOf" srcId="{BA010092-5470-43D3-8DC4-D0A40B7305F7}" destId="{5559A413-224A-4B21-8D73-2679EE82473E}"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F75328-5329-4528-8C0E-D763BD75F693}" type="doc">
      <dgm:prSet loTypeId="urn:microsoft.com/office/officeart/2005/8/layout/hList1" loCatId="list" qsTypeId="urn:microsoft.com/office/officeart/2005/8/quickstyle/3d1" qsCatId="3D" csTypeId="urn:microsoft.com/office/officeart/2005/8/colors/accent0_2" csCatId="mainScheme" phldr="1"/>
      <dgm:spPr/>
      <dgm:t>
        <a:bodyPr/>
        <a:lstStyle/>
        <a:p>
          <a:endParaRPr lang="tr-TR"/>
        </a:p>
      </dgm:t>
    </dgm:pt>
    <dgm:pt modelId="{5C8C604A-C14F-47BF-9726-50CD7224E321}">
      <dgm:prSet phldrT="[Metin]" custT="1">
        <dgm:style>
          <a:lnRef idx="0">
            <a:schemeClr val="accent2"/>
          </a:lnRef>
          <a:fillRef idx="3">
            <a:schemeClr val="accent2"/>
          </a:fillRef>
          <a:effectRef idx="3">
            <a:schemeClr val="accent2"/>
          </a:effectRef>
          <a:fontRef idx="minor">
            <a:schemeClr val="lt1"/>
          </a:fontRef>
        </dgm:style>
      </dgm:prSet>
      <dgm:spPr/>
      <dgm:t>
        <a:bodyPr/>
        <a:lstStyle/>
        <a:p>
          <a:r>
            <a:rPr lang="tr-TR" sz="1800" dirty="0" smtClean="0">
              <a:solidFill>
                <a:schemeClr val="tx1">
                  <a:lumMod val="95000"/>
                  <a:lumOff val="5000"/>
                </a:schemeClr>
              </a:solidFill>
            </a:rPr>
            <a:t>Bakanlık Görevleri</a:t>
          </a:r>
          <a:endParaRPr lang="tr-TR" sz="1800" dirty="0">
            <a:solidFill>
              <a:schemeClr val="tx1">
                <a:lumMod val="95000"/>
                <a:lumOff val="5000"/>
              </a:schemeClr>
            </a:solidFill>
          </a:endParaRPr>
        </a:p>
      </dgm:t>
    </dgm:pt>
    <dgm:pt modelId="{E45262FB-7AD3-4830-9917-D0B49F0087E5}" type="parTrans" cxnId="{BA18370C-046E-4247-867E-31DB026CD177}">
      <dgm:prSet/>
      <dgm:spPr/>
      <dgm:t>
        <a:bodyPr/>
        <a:lstStyle/>
        <a:p>
          <a:endParaRPr lang="tr-TR" sz="2000"/>
        </a:p>
      </dgm:t>
    </dgm:pt>
    <dgm:pt modelId="{A8B49B74-8138-49F2-9E88-7E71FFA39D3E}" type="sibTrans" cxnId="{BA18370C-046E-4247-867E-31DB026CD177}">
      <dgm:prSet/>
      <dgm:spPr/>
      <dgm:t>
        <a:bodyPr/>
        <a:lstStyle/>
        <a:p>
          <a:endParaRPr lang="tr-TR" sz="2000"/>
        </a:p>
      </dgm:t>
    </dgm:pt>
    <dgm:pt modelId="{EF7E722C-CB66-4CC1-9F12-25F3B823A515}">
      <dgm:prSet phldrT="[Metin]" custT="1"/>
      <dgm:spPr>
        <a:noFill/>
        <a:ln>
          <a:noFill/>
        </a:ln>
      </dgm:spPr>
      <dgm:t>
        <a:bodyPr/>
        <a:lstStyle/>
        <a:p>
          <a:r>
            <a:rPr lang="tr-TR" sz="2000" dirty="0" smtClean="0">
              <a:solidFill>
                <a:schemeClr val="bg1"/>
              </a:solidFill>
            </a:rPr>
            <a:t>I ve IV </a:t>
          </a:r>
          <a:r>
            <a:rPr lang="tr-TR" sz="2000" dirty="0" err="1" smtClean="0">
              <a:solidFill>
                <a:schemeClr val="bg1"/>
              </a:solidFill>
            </a:rPr>
            <a:t>Nolu</a:t>
          </a:r>
          <a:r>
            <a:rPr lang="tr-TR" sz="2000" dirty="0" smtClean="0">
              <a:solidFill>
                <a:schemeClr val="bg1"/>
              </a:solidFill>
            </a:rPr>
            <a:t> Cumhurbaşkanlığı Kararnameleri</a:t>
          </a:r>
          <a:endParaRPr lang="tr-TR" sz="2000" dirty="0">
            <a:solidFill>
              <a:schemeClr val="bg1"/>
            </a:solidFill>
          </a:endParaRPr>
        </a:p>
      </dgm:t>
    </dgm:pt>
    <dgm:pt modelId="{D7AF1A1C-1A12-40F8-B565-EEDC9FDE3DBB}" type="parTrans" cxnId="{1352B34E-432B-4521-916C-21B0A55E5281}">
      <dgm:prSet/>
      <dgm:spPr/>
      <dgm:t>
        <a:bodyPr/>
        <a:lstStyle/>
        <a:p>
          <a:endParaRPr lang="tr-TR" sz="2000"/>
        </a:p>
      </dgm:t>
    </dgm:pt>
    <dgm:pt modelId="{F34196B0-EDB4-420D-838B-91CE4202019A}" type="sibTrans" cxnId="{1352B34E-432B-4521-916C-21B0A55E5281}">
      <dgm:prSet/>
      <dgm:spPr/>
      <dgm:t>
        <a:bodyPr/>
        <a:lstStyle/>
        <a:p>
          <a:endParaRPr lang="tr-TR" sz="2000"/>
        </a:p>
      </dgm:t>
    </dgm:pt>
    <dgm:pt modelId="{E4C83286-6081-4D3A-A5CF-BAC0F9B4F992}">
      <dgm:prSet phldrT="[Metin]" custT="1"/>
      <dgm:spPr>
        <a:noFill/>
        <a:ln>
          <a:noFill/>
        </a:ln>
      </dgm:spPr>
      <dgm:t>
        <a:bodyPr/>
        <a:lstStyle/>
        <a:p>
          <a:r>
            <a:rPr lang="tr-TR" sz="2000" dirty="0" smtClean="0">
              <a:solidFill>
                <a:schemeClr val="bg1"/>
              </a:solidFill>
            </a:rPr>
            <a:t>Bakanlık Merkez Teşkilatı Görev Yönergesi</a:t>
          </a:r>
          <a:endParaRPr lang="tr-TR" sz="2000" dirty="0">
            <a:solidFill>
              <a:schemeClr val="bg1"/>
            </a:solidFill>
          </a:endParaRPr>
        </a:p>
      </dgm:t>
    </dgm:pt>
    <dgm:pt modelId="{0B404844-DF1A-4347-9B82-A45E82300DD4}" type="parTrans" cxnId="{CCA88CDA-9024-4F2A-829A-0D3C3D3E7831}">
      <dgm:prSet/>
      <dgm:spPr/>
      <dgm:t>
        <a:bodyPr/>
        <a:lstStyle/>
        <a:p>
          <a:endParaRPr lang="tr-TR" sz="2000"/>
        </a:p>
      </dgm:t>
    </dgm:pt>
    <dgm:pt modelId="{215A52B8-81AD-43B4-BDF8-15ED9A3E67E2}" type="sibTrans" cxnId="{CCA88CDA-9024-4F2A-829A-0D3C3D3E7831}">
      <dgm:prSet/>
      <dgm:spPr/>
      <dgm:t>
        <a:bodyPr/>
        <a:lstStyle/>
        <a:p>
          <a:endParaRPr lang="tr-TR" sz="2000"/>
        </a:p>
      </dgm:t>
    </dgm:pt>
    <dgm:pt modelId="{275E5A7C-E75D-45D3-B5BC-DD8CEB1B554E}">
      <dgm:prSet phldrT="[Metin]" custT="1">
        <dgm:style>
          <a:lnRef idx="0">
            <a:schemeClr val="accent2"/>
          </a:lnRef>
          <a:fillRef idx="3">
            <a:schemeClr val="accent2"/>
          </a:fillRef>
          <a:effectRef idx="3">
            <a:schemeClr val="accent2"/>
          </a:effectRef>
          <a:fontRef idx="minor">
            <a:schemeClr val="lt1"/>
          </a:fontRef>
        </dgm:style>
      </dgm:prSet>
      <dgm:spPr/>
      <dgm:t>
        <a:bodyPr/>
        <a:lstStyle/>
        <a:p>
          <a:r>
            <a:rPr lang="tr-TR" sz="1800" smtClean="0">
              <a:solidFill>
                <a:schemeClr val="tx1">
                  <a:lumMod val="95000"/>
                  <a:lumOff val="5000"/>
                </a:schemeClr>
              </a:solidFill>
            </a:rPr>
            <a:t>İç Kontrol</a:t>
          </a:r>
          <a:endParaRPr lang="tr-TR" sz="1800" dirty="0">
            <a:solidFill>
              <a:schemeClr val="tx1">
                <a:lumMod val="95000"/>
                <a:lumOff val="5000"/>
              </a:schemeClr>
            </a:solidFill>
          </a:endParaRPr>
        </a:p>
      </dgm:t>
    </dgm:pt>
    <dgm:pt modelId="{BEB719C8-7F0A-4CF0-A0C3-B57443257032}" type="parTrans" cxnId="{21E431DF-D26B-40DF-B06A-E0A22427B517}">
      <dgm:prSet/>
      <dgm:spPr/>
      <dgm:t>
        <a:bodyPr/>
        <a:lstStyle/>
        <a:p>
          <a:endParaRPr lang="tr-TR" sz="2000"/>
        </a:p>
      </dgm:t>
    </dgm:pt>
    <dgm:pt modelId="{2F00F588-EA28-4C46-A71D-E4D7F534FB3B}" type="sibTrans" cxnId="{21E431DF-D26B-40DF-B06A-E0A22427B517}">
      <dgm:prSet/>
      <dgm:spPr/>
      <dgm:t>
        <a:bodyPr/>
        <a:lstStyle/>
        <a:p>
          <a:endParaRPr lang="tr-TR" sz="2000"/>
        </a:p>
      </dgm:t>
    </dgm:pt>
    <dgm:pt modelId="{671BFD60-6E9E-4E64-9111-E9B7E5D11CB4}">
      <dgm:prSet phldrT="[Metin]" custT="1">
        <dgm:style>
          <a:lnRef idx="3">
            <a:schemeClr val="lt1"/>
          </a:lnRef>
          <a:fillRef idx="1">
            <a:schemeClr val="dk1"/>
          </a:fillRef>
          <a:effectRef idx="1">
            <a:schemeClr val="dk1"/>
          </a:effectRef>
          <a:fontRef idx="minor">
            <a:schemeClr val="lt1"/>
          </a:fontRef>
        </dgm:style>
      </dgm:prSet>
      <dgm:spPr>
        <a:noFill/>
        <a:ln>
          <a:noFill/>
        </a:ln>
      </dgm:spPr>
      <dgm:t>
        <a:bodyPr/>
        <a:lstStyle/>
        <a:p>
          <a:pPr rtl="0"/>
          <a:r>
            <a:rPr lang="tr-TR" sz="1800" dirty="0" smtClean="0">
              <a:solidFill>
                <a:schemeClr val="bg1"/>
              </a:solidFill>
            </a:rPr>
            <a:t>5018 (Md.55-57)</a:t>
          </a:r>
          <a:endParaRPr lang="tr-TR" sz="1800" dirty="0">
            <a:solidFill>
              <a:schemeClr val="bg1"/>
            </a:solidFill>
          </a:endParaRPr>
        </a:p>
      </dgm:t>
    </dgm:pt>
    <dgm:pt modelId="{80FA2573-D2B2-45F3-B42C-821DAFD54A6B}" type="parTrans" cxnId="{D869D2E8-2EB2-46AA-B3D9-9E7CFDA6C65D}">
      <dgm:prSet/>
      <dgm:spPr/>
      <dgm:t>
        <a:bodyPr/>
        <a:lstStyle/>
        <a:p>
          <a:endParaRPr lang="tr-TR" sz="2000"/>
        </a:p>
      </dgm:t>
    </dgm:pt>
    <dgm:pt modelId="{85157BA1-8509-4D8D-9E2D-BB390F1A4F8A}" type="sibTrans" cxnId="{D869D2E8-2EB2-46AA-B3D9-9E7CFDA6C65D}">
      <dgm:prSet/>
      <dgm:spPr/>
      <dgm:t>
        <a:bodyPr/>
        <a:lstStyle/>
        <a:p>
          <a:endParaRPr lang="tr-TR" sz="2000"/>
        </a:p>
      </dgm:t>
    </dgm:pt>
    <dgm:pt modelId="{7F62622D-9FE6-4DE3-BAAD-79CDC9316A03}">
      <dgm:prSet phldrT="[Metin]" custT="1">
        <dgm:style>
          <a:lnRef idx="3">
            <a:schemeClr val="lt1"/>
          </a:lnRef>
          <a:fillRef idx="1">
            <a:schemeClr val="dk1"/>
          </a:fillRef>
          <a:effectRef idx="1">
            <a:schemeClr val="dk1"/>
          </a:effectRef>
          <a:fontRef idx="minor">
            <a:schemeClr val="lt1"/>
          </a:fontRef>
        </dgm:style>
      </dgm:prSet>
      <dgm:spPr>
        <a:noFill/>
        <a:ln>
          <a:noFill/>
        </a:ln>
      </dgm:spPr>
      <dgm:t>
        <a:bodyPr/>
        <a:lstStyle/>
        <a:p>
          <a:pPr rtl="0"/>
          <a:r>
            <a:rPr lang="tr-TR" sz="1800" dirty="0" smtClean="0">
              <a:solidFill>
                <a:schemeClr val="bg1"/>
              </a:solidFill>
            </a:rPr>
            <a:t>Sayıştay Kanunu (Md.35-36)</a:t>
          </a:r>
          <a:endParaRPr lang="tr-TR" sz="1800" dirty="0">
            <a:solidFill>
              <a:schemeClr val="bg1"/>
            </a:solidFill>
          </a:endParaRPr>
        </a:p>
      </dgm:t>
    </dgm:pt>
    <dgm:pt modelId="{D735F2F2-659F-4750-9A63-F950125D7184}" type="parTrans" cxnId="{C35A45AC-05BB-408D-A96D-18B69721D646}">
      <dgm:prSet/>
      <dgm:spPr/>
      <dgm:t>
        <a:bodyPr/>
        <a:lstStyle/>
        <a:p>
          <a:endParaRPr lang="tr-TR" sz="2000"/>
        </a:p>
      </dgm:t>
    </dgm:pt>
    <dgm:pt modelId="{370076CE-1F4A-413E-BB4B-2FCB557C2AB4}" type="sibTrans" cxnId="{C35A45AC-05BB-408D-A96D-18B69721D646}">
      <dgm:prSet/>
      <dgm:spPr/>
      <dgm:t>
        <a:bodyPr/>
        <a:lstStyle/>
        <a:p>
          <a:endParaRPr lang="tr-TR" sz="2000"/>
        </a:p>
      </dgm:t>
    </dgm:pt>
    <dgm:pt modelId="{480173B9-F183-4258-BD11-1EDBD4C4C974}">
      <dgm:prSet phldrT="[Metin]" custT="1">
        <dgm:style>
          <a:lnRef idx="0">
            <a:schemeClr val="accent2"/>
          </a:lnRef>
          <a:fillRef idx="3">
            <a:schemeClr val="accent2"/>
          </a:fillRef>
          <a:effectRef idx="3">
            <a:schemeClr val="accent2"/>
          </a:effectRef>
          <a:fontRef idx="minor">
            <a:schemeClr val="lt1"/>
          </a:fontRef>
        </dgm:style>
      </dgm:prSet>
      <dgm:spPr/>
      <dgm:t>
        <a:bodyPr/>
        <a:lstStyle/>
        <a:p>
          <a:r>
            <a:rPr lang="tr-TR" sz="1800" smtClean="0">
              <a:solidFill>
                <a:schemeClr val="tx1">
                  <a:lumMod val="95000"/>
                  <a:lumOff val="5000"/>
                </a:schemeClr>
              </a:solidFill>
            </a:rPr>
            <a:t>Hazine ve Maliye Bakanlığınca Düzenlenen Mevzuat</a:t>
          </a:r>
          <a:endParaRPr lang="tr-TR" sz="1800" dirty="0">
            <a:solidFill>
              <a:schemeClr val="tx1">
                <a:lumMod val="95000"/>
                <a:lumOff val="5000"/>
              </a:schemeClr>
            </a:solidFill>
          </a:endParaRPr>
        </a:p>
      </dgm:t>
    </dgm:pt>
    <dgm:pt modelId="{7035C983-B7E8-4630-92E8-47467D7D0832}" type="parTrans" cxnId="{F5A02696-AF28-4F8E-BDAD-A2016EFBBFE1}">
      <dgm:prSet/>
      <dgm:spPr/>
      <dgm:t>
        <a:bodyPr/>
        <a:lstStyle/>
        <a:p>
          <a:endParaRPr lang="tr-TR" sz="2000"/>
        </a:p>
      </dgm:t>
    </dgm:pt>
    <dgm:pt modelId="{CBB5ED4F-894F-42F6-A3AB-44605AE0AD96}" type="sibTrans" cxnId="{F5A02696-AF28-4F8E-BDAD-A2016EFBBFE1}">
      <dgm:prSet/>
      <dgm:spPr/>
      <dgm:t>
        <a:bodyPr/>
        <a:lstStyle/>
        <a:p>
          <a:endParaRPr lang="tr-TR" sz="2000"/>
        </a:p>
      </dgm:t>
    </dgm:pt>
    <dgm:pt modelId="{DACA7DEA-38D9-401B-B703-2AEC9135D688}">
      <dgm:prSet phldrT="[Metin]" custT="1">
        <dgm:style>
          <a:lnRef idx="3">
            <a:schemeClr val="lt1"/>
          </a:lnRef>
          <a:fillRef idx="1">
            <a:schemeClr val="dk1"/>
          </a:fillRef>
          <a:effectRef idx="1">
            <a:schemeClr val="dk1"/>
          </a:effectRef>
          <a:fontRef idx="minor">
            <a:schemeClr val="lt1"/>
          </a:fontRef>
        </dgm:style>
      </dgm:prSet>
      <dgm:spPr>
        <a:noFill/>
        <a:ln>
          <a:noFill/>
        </a:ln>
      </dgm:spPr>
      <dgm:t>
        <a:bodyPr/>
        <a:lstStyle/>
        <a:p>
          <a:pPr rtl="0"/>
          <a:r>
            <a:rPr lang="tr-TR" sz="2000" dirty="0" smtClean="0">
              <a:solidFill>
                <a:schemeClr val="bg1"/>
              </a:solidFill>
            </a:rPr>
            <a:t>Uyum Eylem Planı Rehberi</a:t>
          </a:r>
          <a:endParaRPr lang="tr-TR" sz="2000" dirty="0">
            <a:solidFill>
              <a:schemeClr val="bg1"/>
            </a:solidFill>
          </a:endParaRPr>
        </a:p>
      </dgm:t>
    </dgm:pt>
    <dgm:pt modelId="{CB31F5AE-B6D6-42A7-80AA-4CE45C68AA6F}" type="parTrans" cxnId="{ACD79CDD-93FB-4E82-A154-9E8F8E868A9B}">
      <dgm:prSet/>
      <dgm:spPr/>
      <dgm:t>
        <a:bodyPr/>
        <a:lstStyle/>
        <a:p>
          <a:endParaRPr lang="tr-TR" sz="2000"/>
        </a:p>
      </dgm:t>
    </dgm:pt>
    <dgm:pt modelId="{2029EC8A-D220-4BD1-9CFB-6D5709532DA5}" type="sibTrans" cxnId="{ACD79CDD-93FB-4E82-A154-9E8F8E868A9B}">
      <dgm:prSet/>
      <dgm:spPr/>
      <dgm:t>
        <a:bodyPr/>
        <a:lstStyle/>
        <a:p>
          <a:endParaRPr lang="tr-TR" sz="2000"/>
        </a:p>
      </dgm:t>
    </dgm:pt>
    <dgm:pt modelId="{A221F3FF-1AFC-4A8E-AB5D-E796C6D0DC90}">
      <dgm:prSet phldrT="[Metin]" custT="1">
        <dgm:style>
          <a:lnRef idx="3">
            <a:schemeClr val="lt1"/>
          </a:lnRef>
          <a:fillRef idx="1">
            <a:schemeClr val="dk1"/>
          </a:fillRef>
          <a:effectRef idx="1">
            <a:schemeClr val="dk1"/>
          </a:effectRef>
          <a:fontRef idx="minor">
            <a:schemeClr val="lt1"/>
          </a:fontRef>
        </dgm:style>
      </dgm:prSet>
      <dgm:spPr>
        <a:noFill/>
        <a:ln>
          <a:noFill/>
        </a:ln>
      </dgm:spPr>
      <dgm:t>
        <a:bodyPr/>
        <a:lstStyle/>
        <a:p>
          <a:pPr rtl="0"/>
          <a:r>
            <a:rPr lang="tr-TR" sz="2000" dirty="0" smtClean="0">
              <a:solidFill>
                <a:schemeClr val="bg1"/>
              </a:solidFill>
            </a:rPr>
            <a:t>İç Kontrol Genelgesi</a:t>
          </a:r>
          <a:endParaRPr lang="tr-TR" sz="2000" dirty="0">
            <a:solidFill>
              <a:schemeClr val="bg1"/>
            </a:solidFill>
          </a:endParaRPr>
        </a:p>
      </dgm:t>
    </dgm:pt>
    <dgm:pt modelId="{7DC1BA41-8073-4044-982E-AB964643B304}" type="parTrans" cxnId="{92037B32-729F-43D1-9788-0C75DD9E7946}">
      <dgm:prSet/>
      <dgm:spPr/>
      <dgm:t>
        <a:bodyPr/>
        <a:lstStyle/>
        <a:p>
          <a:endParaRPr lang="tr-TR" sz="2000"/>
        </a:p>
      </dgm:t>
    </dgm:pt>
    <dgm:pt modelId="{9DF26C4D-5A75-42DB-B87B-B7CC5594785D}" type="sibTrans" cxnId="{92037B32-729F-43D1-9788-0C75DD9E7946}">
      <dgm:prSet/>
      <dgm:spPr/>
      <dgm:t>
        <a:bodyPr/>
        <a:lstStyle/>
        <a:p>
          <a:endParaRPr lang="tr-TR" sz="2000"/>
        </a:p>
      </dgm:t>
    </dgm:pt>
    <dgm:pt modelId="{DD63D6EA-40AC-44C5-97B4-482ABCDECD1F}">
      <dgm:prSet phldrT="[Metin]" custT="1">
        <dgm:style>
          <a:lnRef idx="3">
            <a:schemeClr val="lt1"/>
          </a:lnRef>
          <a:fillRef idx="1">
            <a:schemeClr val="dk1"/>
          </a:fillRef>
          <a:effectRef idx="1">
            <a:schemeClr val="dk1"/>
          </a:effectRef>
          <a:fontRef idx="minor">
            <a:schemeClr val="lt1"/>
          </a:fontRef>
        </dgm:style>
      </dgm:prSet>
      <dgm:spPr>
        <a:noFill/>
        <a:ln>
          <a:noFill/>
        </a:ln>
      </dgm:spPr>
      <dgm:t>
        <a:bodyPr/>
        <a:lstStyle/>
        <a:p>
          <a:pPr rtl="0"/>
          <a:r>
            <a:rPr lang="tr-TR" sz="1800" dirty="0" smtClean="0">
              <a:solidFill>
                <a:schemeClr val="bg1"/>
              </a:solidFill>
            </a:rPr>
            <a:t>İç Kontrol ve Ön Mali Kontrole İlişkin Usul ve Esaslar </a:t>
          </a:r>
          <a:endParaRPr lang="tr-TR" sz="1800" dirty="0">
            <a:solidFill>
              <a:schemeClr val="bg1"/>
            </a:solidFill>
          </a:endParaRPr>
        </a:p>
      </dgm:t>
    </dgm:pt>
    <dgm:pt modelId="{FC84D804-BB35-4D24-B706-7659F548EC06}" type="parTrans" cxnId="{78382AD1-01FB-4ABE-BBDD-F4DD222E7F42}">
      <dgm:prSet/>
      <dgm:spPr/>
      <dgm:t>
        <a:bodyPr/>
        <a:lstStyle/>
        <a:p>
          <a:endParaRPr lang="tr-TR" sz="2000"/>
        </a:p>
      </dgm:t>
    </dgm:pt>
    <dgm:pt modelId="{10CBBC2C-2BB4-45C9-9A63-DF8B21365E7F}" type="sibTrans" cxnId="{78382AD1-01FB-4ABE-BBDD-F4DD222E7F42}">
      <dgm:prSet/>
      <dgm:spPr/>
      <dgm:t>
        <a:bodyPr/>
        <a:lstStyle/>
        <a:p>
          <a:endParaRPr lang="tr-TR" sz="2000"/>
        </a:p>
      </dgm:t>
    </dgm:pt>
    <dgm:pt modelId="{AF2A2CB7-E433-4BF2-A63E-F58FC918C748}">
      <dgm:prSet phldrT="[Metin]" custT="1">
        <dgm:style>
          <a:lnRef idx="3">
            <a:schemeClr val="lt1"/>
          </a:lnRef>
          <a:fillRef idx="1">
            <a:schemeClr val="dk1"/>
          </a:fillRef>
          <a:effectRef idx="1">
            <a:schemeClr val="dk1"/>
          </a:effectRef>
          <a:fontRef idx="minor">
            <a:schemeClr val="lt1"/>
          </a:fontRef>
        </dgm:style>
      </dgm:prSet>
      <dgm:spPr>
        <a:noFill/>
        <a:ln>
          <a:noFill/>
        </a:ln>
      </dgm:spPr>
      <dgm:t>
        <a:bodyPr/>
        <a:lstStyle/>
        <a:p>
          <a:pPr rtl="0"/>
          <a:r>
            <a:rPr lang="tr-TR" sz="1800" dirty="0" smtClean="0">
              <a:solidFill>
                <a:schemeClr val="bg1"/>
              </a:solidFill>
            </a:rPr>
            <a:t>İç Kontrol Standartları Tebliği</a:t>
          </a:r>
          <a:endParaRPr lang="tr-TR" sz="1800" dirty="0">
            <a:solidFill>
              <a:schemeClr val="bg1"/>
            </a:solidFill>
          </a:endParaRPr>
        </a:p>
      </dgm:t>
    </dgm:pt>
    <dgm:pt modelId="{375D3724-A383-49A4-BA38-0539C3C253E9}" type="parTrans" cxnId="{C9B017B7-1CC4-4EBA-B1F6-0717FB0D6750}">
      <dgm:prSet/>
      <dgm:spPr/>
      <dgm:t>
        <a:bodyPr/>
        <a:lstStyle/>
        <a:p>
          <a:endParaRPr lang="tr-TR" sz="2000"/>
        </a:p>
      </dgm:t>
    </dgm:pt>
    <dgm:pt modelId="{FDBC4D7A-CD4D-47B8-9F40-5E7E1F063E6C}" type="sibTrans" cxnId="{C9B017B7-1CC4-4EBA-B1F6-0717FB0D6750}">
      <dgm:prSet/>
      <dgm:spPr/>
      <dgm:t>
        <a:bodyPr/>
        <a:lstStyle/>
        <a:p>
          <a:endParaRPr lang="tr-TR" sz="2000"/>
        </a:p>
      </dgm:t>
    </dgm:pt>
    <dgm:pt modelId="{B40D3468-7244-4F88-82CE-0D6261881DC3}">
      <dgm:prSet phldrT="[Metin]" custT="1">
        <dgm:style>
          <a:lnRef idx="3">
            <a:schemeClr val="lt1"/>
          </a:lnRef>
          <a:fillRef idx="1">
            <a:schemeClr val="dk1"/>
          </a:fillRef>
          <a:effectRef idx="1">
            <a:schemeClr val="dk1"/>
          </a:effectRef>
          <a:fontRef idx="minor">
            <a:schemeClr val="lt1"/>
          </a:fontRef>
        </dgm:style>
      </dgm:prSet>
      <dgm:spPr>
        <a:noFill/>
        <a:ln>
          <a:noFill/>
        </a:ln>
      </dgm:spPr>
      <dgm:t>
        <a:bodyPr/>
        <a:lstStyle/>
        <a:p>
          <a:pPr rtl="0"/>
          <a:r>
            <a:rPr lang="tr-TR" sz="1800" dirty="0" smtClean="0">
              <a:solidFill>
                <a:schemeClr val="bg1"/>
              </a:solidFill>
            </a:rPr>
            <a:t>SGB Çalışma Yönetmeliği (Md.28)</a:t>
          </a:r>
          <a:endParaRPr lang="tr-TR" sz="1800" dirty="0">
            <a:solidFill>
              <a:schemeClr val="bg1"/>
            </a:solidFill>
          </a:endParaRPr>
        </a:p>
      </dgm:t>
    </dgm:pt>
    <dgm:pt modelId="{A4658CA5-841D-4397-BCA3-1F2491193417}" type="parTrans" cxnId="{85568D65-A514-40A7-AF4B-B2544EC3A21C}">
      <dgm:prSet/>
      <dgm:spPr/>
      <dgm:t>
        <a:bodyPr/>
        <a:lstStyle/>
        <a:p>
          <a:endParaRPr lang="tr-TR" sz="2000"/>
        </a:p>
      </dgm:t>
    </dgm:pt>
    <dgm:pt modelId="{A832E77A-451F-4DEE-803E-90D34C7D3B38}" type="sibTrans" cxnId="{85568D65-A514-40A7-AF4B-B2544EC3A21C}">
      <dgm:prSet/>
      <dgm:spPr/>
      <dgm:t>
        <a:bodyPr/>
        <a:lstStyle/>
        <a:p>
          <a:endParaRPr lang="tr-TR" sz="2000"/>
        </a:p>
      </dgm:t>
    </dgm:pt>
    <dgm:pt modelId="{892E6A42-027E-4330-80D4-BFBC4AF786C6}">
      <dgm:prSet phldrT="[Metin]" custT="1">
        <dgm:style>
          <a:lnRef idx="3">
            <a:schemeClr val="lt1"/>
          </a:lnRef>
          <a:fillRef idx="1">
            <a:schemeClr val="dk1"/>
          </a:fillRef>
          <a:effectRef idx="1">
            <a:schemeClr val="dk1"/>
          </a:effectRef>
          <a:fontRef idx="minor">
            <a:schemeClr val="lt1"/>
          </a:fontRef>
        </dgm:style>
      </dgm:prSet>
      <dgm:spPr>
        <a:noFill/>
        <a:ln>
          <a:noFill/>
        </a:ln>
      </dgm:spPr>
      <dgm:t>
        <a:bodyPr/>
        <a:lstStyle/>
        <a:p>
          <a:pPr rtl="0"/>
          <a:r>
            <a:rPr lang="tr-TR" sz="2000" dirty="0" smtClean="0">
              <a:solidFill>
                <a:schemeClr val="bg1"/>
              </a:solidFill>
            </a:rPr>
            <a:t>İç Kontrol Rehberi</a:t>
          </a:r>
          <a:endParaRPr lang="tr-TR" sz="2000" dirty="0">
            <a:solidFill>
              <a:schemeClr val="bg1"/>
            </a:solidFill>
          </a:endParaRPr>
        </a:p>
      </dgm:t>
    </dgm:pt>
    <dgm:pt modelId="{C654DDF4-BFA5-407D-8F53-911529A630BB}" type="parTrans" cxnId="{F57B3983-F50B-4BAB-9283-0603ECDFB36F}">
      <dgm:prSet/>
      <dgm:spPr/>
      <dgm:t>
        <a:bodyPr/>
        <a:lstStyle/>
        <a:p>
          <a:endParaRPr lang="tr-TR" sz="2000"/>
        </a:p>
      </dgm:t>
    </dgm:pt>
    <dgm:pt modelId="{2D859307-5E49-483D-B235-5EF65549E509}" type="sibTrans" cxnId="{F57B3983-F50B-4BAB-9283-0603ECDFB36F}">
      <dgm:prSet/>
      <dgm:spPr/>
      <dgm:t>
        <a:bodyPr/>
        <a:lstStyle/>
        <a:p>
          <a:endParaRPr lang="tr-TR" sz="2000"/>
        </a:p>
      </dgm:t>
    </dgm:pt>
    <dgm:pt modelId="{1C83952B-E553-4AB5-A7C0-DBEA283E912E}">
      <dgm:prSet custT="1">
        <dgm:style>
          <a:lnRef idx="0">
            <a:schemeClr val="accent2"/>
          </a:lnRef>
          <a:fillRef idx="3">
            <a:schemeClr val="accent2"/>
          </a:fillRef>
          <a:effectRef idx="3">
            <a:schemeClr val="accent2"/>
          </a:effectRef>
          <a:fontRef idx="minor">
            <a:schemeClr val="lt1"/>
          </a:fontRef>
        </dgm:style>
      </dgm:prSet>
      <dgm:spPr/>
      <dgm:t>
        <a:bodyPr/>
        <a:lstStyle/>
        <a:p>
          <a:r>
            <a:rPr lang="tr-TR" sz="1800" smtClean="0">
              <a:solidFill>
                <a:schemeClr val="tx1">
                  <a:lumMod val="95000"/>
                  <a:lumOff val="5000"/>
                </a:schemeClr>
              </a:solidFill>
            </a:rPr>
            <a:t>TOB Düzenlenen Mevzuat</a:t>
          </a:r>
          <a:endParaRPr lang="tr-TR" sz="1800" dirty="0">
            <a:solidFill>
              <a:schemeClr val="tx1">
                <a:lumMod val="95000"/>
                <a:lumOff val="5000"/>
              </a:schemeClr>
            </a:solidFill>
          </a:endParaRPr>
        </a:p>
      </dgm:t>
    </dgm:pt>
    <dgm:pt modelId="{F77E3B4C-3470-4917-9268-60BE3392F577}" type="parTrans" cxnId="{054328AD-CF3F-4B39-90BA-EABF98D2ED40}">
      <dgm:prSet/>
      <dgm:spPr/>
      <dgm:t>
        <a:bodyPr/>
        <a:lstStyle/>
        <a:p>
          <a:endParaRPr lang="tr-TR" sz="2000"/>
        </a:p>
      </dgm:t>
    </dgm:pt>
    <dgm:pt modelId="{63C01BAE-6E13-493F-9A18-F6989FF1C291}" type="sibTrans" cxnId="{054328AD-CF3F-4B39-90BA-EABF98D2ED40}">
      <dgm:prSet/>
      <dgm:spPr/>
      <dgm:t>
        <a:bodyPr/>
        <a:lstStyle/>
        <a:p>
          <a:endParaRPr lang="tr-TR" sz="2000"/>
        </a:p>
      </dgm:t>
    </dgm:pt>
    <dgm:pt modelId="{CED48380-B529-4B6F-B765-9F49060D3A2F}">
      <dgm:prSet custT="1">
        <dgm:style>
          <a:lnRef idx="2">
            <a:schemeClr val="dk1">
              <a:shade val="50000"/>
            </a:schemeClr>
          </a:lnRef>
          <a:fillRef idx="1">
            <a:schemeClr val="dk1"/>
          </a:fillRef>
          <a:effectRef idx="0">
            <a:schemeClr val="dk1"/>
          </a:effectRef>
          <a:fontRef idx="minor">
            <a:schemeClr val="lt1"/>
          </a:fontRef>
        </dgm:style>
      </dgm:prSet>
      <dgm:spPr>
        <a:noFill/>
        <a:ln>
          <a:noFill/>
        </a:ln>
      </dgm:spPr>
      <dgm:t>
        <a:bodyPr/>
        <a:lstStyle/>
        <a:p>
          <a:pPr rtl="0"/>
          <a:r>
            <a:rPr lang="tr-TR" sz="2400" b="0" dirty="0" smtClean="0">
              <a:solidFill>
                <a:schemeClr val="bg1"/>
              </a:solidFill>
            </a:rPr>
            <a:t>İç Kontrol Uyum Eylem Planı</a:t>
          </a:r>
          <a:endParaRPr lang="tr-TR" sz="2400" b="0" dirty="0">
            <a:solidFill>
              <a:schemeClr val="bg1"/>
            </a:solidFill>
          </a:endParaRPr>
        </a:p>
      </dgm:t>
    </dgm:pt>
    <dgm:pt modelId="{C698F982-DA68-4726-9128-BF2EC0CBFEC1}" type="parTrans" cxnId="{117EA932-2C22-4B7F-9ACF-5A96B291EB7E}">
      <dgm:prSet/>
      <dgm:spPr/>
      <dgm:t>
        <a:bodyPr/>
        <a:lstStyle/>
        <a:p>
          <a:endParaRPr lang="tr-TR" sz="2000"/>
        </a:p>
      </dgm:t>
    </dgm:pt>
    <dgm:pt modelId="{397B423D-1DE3-41F3-964A-0B14A35DFF1F}" type="sibTrans" cxnId="{117EA932-2C22-4B7F-9ACF-5A96B291EB7E}">
      <dgm:prSet/>
      <dgm:spPr/>
      <dgm:t>
        <a:bodyPr/>
        <a:lstStyle/>
        <a:p>
          <a:endParaRPr lang="tr-TR" sz="2000"/>
        </a:p>
      </dgm:t>
    </dgm:pt>
    <dgm:pt modelId="{0A0DA9F3-7975-428B-8CB9-CF67A9890585}">
      <dgm:prSet custT="1">
        <dgm:style>
          <a:lnRef idx="2">
            <a:schemeClr val="dk1">
              <a:shade val="50000"/>
            </a:schemeClr>
          </a:lnRef>
          <a:fillRef idx="1">
            <a:schemeClr val="dk1"/>
          </a:fillRef>
          <a:effectRef idx="0">
            <a:schemeClr val="dk1"/>
          </a:effectRef>
          <a:fontRef idx="minor">
            <a:schemeClr val="lt1"/>
          </a:fontRef>
        </dgm:style>
      </dgm:prSet>
      <dgm:spPr>
        <a:noFill/>
        <a:ln>
          <a:noFill/>
        </a:ln>
      </dgm:spPr>
      <dgm:t>
        <a:bodyPr/>
        <a:lstStyle/>
        <a:p>
          <a:pPr rtl="0"/>
          <a:r>
            <a:rPr lang="tr-TR" sz="2400" b="0" dirty="0" smtClean="0">
              <a:solidFill>
                <a:schemeClr val="bg1"/>
              </a:solidFill>
            </a:rPr>
            <a:t>Risk Yönergesi</a:t>
          </a:r>
          <a:endParaRPr lang="tr-TR" sz="2400" b="0" dirty="0">
            <a:solidFill>
              <a:schemeClr val="bg1"/>
            </a:solidFill>
          </a:endParaRPr>
        </a:p>
      </dgm:t>
    </dgm:pt>
    <dgm:pt modelId="{27CC3EF7-F515-44CB-A42D-FB86EB63986A}" type="parTrans" cxnId="{AD9CDF18-6E08-41DE-8E61-E94C1F56671B}">
      <dgm:prSet/>
      <dgm:spPr/>
      <dgm:t>
        <a:bodyPr/>
        <a:lstStyle/>
        <a:p>
          <a:endParaRPr lang="tr-TR" sz="2000"/>
        </a:p>
      </dgm:t>
    </dgm:pt>
    <dgm:pt modelId="{F7C8B776-52CD-4F56-8806-5C8CF1E026F7}" type="sibTrans" cxnId="{AD9CDF18-6E08-41DE-8E61-E94C1F56671B}">
      <dgm:prSet/>
      <dgm:spPr/>
      <dgm:t>
        <a:bodyPr/>
        <a:lstStyle/>
        <a:p>
          <a:endParaRPr lang="tr-TR" sz="2000"/>
        </a:p>
      </dgm:t>
    </dgm:pt>
    <dgm:pt modelId="{4B546D9A-E6C5-43DB-AAB7-398415B94899}">
      <dgm:prSet custT="1">
        <dgm:style>
          <a:lnRef idx="2">
            <a:schemeClr val="dk1">
              <a:shade val="50000"/>
            </a:schemeClr>
          </a:lnRef>
          <a:fillRef idx="1">
            <a:schemeClr val="dk1"/>
          </a:fillRef>
          <a:effectRef idx="0">
            <a:schemeClr val="dk1"/>
          </a:effectRef>
          <a:fontRef idx="minor">
            <a:schemeClr val="lt1"/>
          </a:fontRef>
        </dgm:style>
      </dgm:prSet>
      <dgm:spPr>
        <a:noFill/>
        <a:ln>
          <a:noFill/>
        </a:ln>
      </dgm:spPr>
      <dgm:t>
        <a:bodyPr/>
        <a:lstStyle/>
        <a:p>
          <a:pPr rtl="0"/>
          <a:r>
            <a:rPr lang="tr-TR" sz="2400" b="0" dirty="0" smtClean="0">
              <a:solidFill>
                <a:schemeClr val="bg1"/>
              </a:solidFill>
            </a:rPr>
            <a:t>Süreç Rehberi</a:t>
          </a:r>
          <a:endParaRPr lang="tr-TR" sz="2400" b="0" dirty="0">
            <a:solidFill>
              <a:schemeClr val="bg1"/>
            </a:solidFill>
          </a:endParaRPr>
        </a:p>
      </dgm:t>
    </dgm:pt>
    <dgm:pt modelId="{D706E8A8-046A-475C-B612-138E08CF9A45}" type="parTrans" cxnId="{6B1A43EC-6541-4E54-9BF8-3A55D9FE53B3}">
      <dgm:prSet/>
      <dgm:spPr/>
      <dgm:t>
        <a:bodyPr/>
        <a:lstStyle/>
        <a:p>
          <a:endParaRPr lang="tr-TR" sz="2000"/>
        </a:p>
      </dgm:t>
    </dgm:pt>
    <dgm:pt modelId="{099B7913-1D2A-414C-A329-2F3EF490C3FF}" type="sibTrans" cxnId="{6B1A43EC-6541-4E54-9BF8-3A55D9FE53B3}">
      <dgm:prSet/>
      <dgm:spPr/>
      <dgm:t>
        <a:bodyPr/>
        <a:lstStyle/>
        <a:p>
          <a:endParaRPr lang="tr-TR" sz="2000"/>
        </a:p>
      </dgm:t>
    </dgm:pt>
    <dgm:pt modelId="{A0491E12-51F9-4007-AE64-48F9CCCAD696}">
      <dgm:prSet phldrT="[Metin]" custT="1"/>
      <dgm:spPr>
        <a:noFill/>
        <a:ln>
          <a:noFill/>
        </a:ln>
      </dgm:spPr>
      <dgm:t>
        <a:bodyPr/>
        <a:lstStyle/>
        <a:p>
          <a:endParaRPr lang="tr-TR" sz="2000" dirty="0">
            <a:solidFill>
              <a:schemeClr val="bg1"/>
            </a:solidFill>
          </a:endParaRPr>
        </a:p>
      </dgm:t>
    </dgm:pt>
    <dgm:pt modelId="{956AA815-855D-457B-B565-795D2D13C295}" type="parTrans" cxnId="{73BF3673-D68D-4E12-84A8-C3339953C080}">
      <dgm:prSet/>
      <dgm:spPr/>
      <dgm:t>
        <a:bodyPr/>
        <a:lstStyle/>
        <a:p>
          <a:endParaRPr lang="tr-TR"/>
        </a:p>
      </dgm:t>
    </dgm:pt>
    <dgm:pt modelId="{D3D23A21-9B15-44DB-93A4-EDDA1524F6D4}" type="sibTrans" cxnId="{73BF3673-D68D-4E12-84A8-C3339953C080}">
      <dgm:prSet/>
      <dgm:spPr/>
      <dgm:t>
        <a:bodyPr/>
        <a:lstStyle/>
        <a:p>
          <a:endParaRPr lang="tr-TR"/>
        </a:p>
      </dgm:t>
    </dgm:pt>
    <dgm:pt modelId="{463B927B-2F2C-4B9E-990E-FF8A10A2460F}">
      <dgm:prSet phldrT="[Metin]" custT="1">
        <dgm:style>
          <a:lnRef idx="3">
            <a:schemeClr val="lt1"/>
          </a:lnRef>
          <a:fillRef idx="1">
            <a:schemeClr val="dk1"/>
          </a:fillRef>
          <a:effectRef idx="1">
            <a:schemeClr val="dk1"/>
          </a:effectRef>
          <a:fontRef idx="minor">
            <a:schemeClr val="lt1"/>
          </a:fontRef>
        </dgm:style>
      </dgm:prSet>
      <dgm:spPr>
        <a:noFill/>
        <a:ln>
          <a:noFill/>
        </a:ln>
      </dgm:spPr>
      <dgm:t>
        <a:bodyPr/>
        <a:lstStyle/>
        <a:p>
          <a:pPr rtl="0"/>
          <a:r>
            <a:rPr lang="tr-TR" sz="1800" dirty="0" smtClean="0">
              <a:solidFill>
                <a:schemeClr val="bg1"/>
              </a:solidFill>
            </a:rPr>
            <a:t>Düzenlilik Denetim Rehberi</a:t>
          </a:r>
          <a:endParaRPr lang="tr-TR" sz="1800" dirty="0">
            <a:solidFill>
              <a:schemeClr val="bg1"/>
            </a:solidFill>
          </a:endParaRPr>
        </a:p>
      </dgm:t>
    </dgm:pt>
    <dgm:pt modelId="{5B49D009-1975-47CF-9BAD-AB7EB247AEC3}" type="parTrans" cxnId="{EA534A86-2E60-45A8-AF66-811B54547DDA}">
      <dgm:prSet/>
      <dgm:spPr/>
      <dgm:t>
        <a:bodyPr/>
        <a:lstStyle/>
        <a:p>
          <a:endParaRPr lang="tr-TR"/>
        </a:p>
      </dgm:t>
    </dgm:pt>
    <dgm:pt modelId="{66302950-4B17-4B93-9760-6D1CF1D2AC0C}" type="sibTrans" cxnId="{EA534A86-2E60-45A8-AF66-811B54547DDA}">
      <dgm:prSet/>
      <dgm:spPr/>
      <dgm:t>
        <a:bodyPr/>
        <a:lstStyle/>
        <a:p>
          <a:endParaRPr lang="tr-TR"/>
        </a:p>
      </dgm:t>
    </dgm:pt>
    <dgm:pt modelId="{6100B428-D253-4DD1-818B-9A1CF143FD08}">
      <dgm:prSet phldrT="[Metin]" custT="1"/>
      <dgm:spPr>
        <a:noFill/>
        <a:ln>
          <a:noFill/>
        </a:ln>
      </dgm:spPr>
      <dgm:t>
        <a:bodyPr/>
        <a:lstStyle/>
        <a:p>
          <a:r>
            <a:rPr lang="tr-TR" sz="2000" dirty="0" smtClean="0">
              <a:solidFill>
                <a:schemeClr val="bg1"/>
              </a:solidFill>
            </a:rPr>
            <a:t>Taşra Teşkilatı Görev Yönergesi</a:t>
          </a:r>
          <a:endParaRPr lang="tr-TR" sz="2000" b="1" dirty="0">
            <a:solidFill>
              <a:srgbClr val="00B050"/>
            </a:solidFill>
          </a:endParaRPr>
        </a:p>
      </dgm:t>
    </dgm:pt>
    <dgm:pt modelId="{058C5C19-441E-4179-9D12-682F7F1190D9}" type="parTrans" cxnId="{72D09CAB-2A0A-445A-A9AF-E1E928CC2840}">
      <dgm:prSet/>
      <dgm:spPr/>
      <dgm:t>
        <a:bodyPr/>
        <a:lstStyle/>
        <a:p>
          <a:endParaRPr lang="tr-TR"/>
        </a:p>
      </dgm:t>
    </dgm:pt>
    <dgm:pt modelId="{299D8225-5573-4011-A277-C8C12827FD52}" type="sibTrans" cxnId="{72D09CAB-2A0A-445A-A9AF-E1E928CC2840}">
      <dgm:prSet/>
      <dgm:spPr/>
      <dgm:t>
        <a:bodyPr/>
        <a:lstStyle/>
        <a:p>
          <a:endParaRPr lang="tr-TR"/>
        </a:p>
      </dgm:t>
    </dgm:pt>
    <dgm:pt modelId="{8ED5E8FF-BA14-4A0F-B469-F772B66A317C}" type="pres">
      <dgm:prSet presAssocID="{09F75328-5329-4528-8C0E-D763BD75F693}" presName="Name0" presStyleCnt="0">
        <dgm:presLayoutVars>
          <dgm:dir/>
          <dgm:animLvl val="lvl"/>
          <dgm:resizeHandles val="exact"/>
        </dgm:presLayoutVars>
      </dgm:prSet>
      <dgm:spPr/>
      <dgm:t>
        <a:bodyPr/>
        <a:lstStyle/>
        <a:p>
          <a:endParaRPr lang="tr-TR"/>
        </a:p>
      </dgm:t>
    </dgm:pt>
    <dgm:pt modelId="{C7CEEEA7-2467-4630-BE5E-8D6814EE0E38}" type="pres">
      <dgm:prSet presAssocID="{5C8C604A-C14F-47BF-9726-50CD7224E321}" presName="composite" presStyleCnt="0"/>
      <dgm:spPr/>
      <dgm:t>
        <a:bodyPr/>
        <a:lstStyle/>
        <a:p>
          <a:endParaRPr lang="tr-TR"/>
        </a:p>
      </dgm:t>
    </dgm:pt>
    <dgm:pt modelId="{31EA25ED-4A16-4461-98E4-A72301C73DBC}" type="pres">
      <dgm:prSet presAssocID="{5C8C604A-C14F-47BF-9726-50CD7224E321}" presName="parTx" presStyleLbl="alignNode1" presStyleIdx="0" presStyleCnt="4">
        <dgm:presLayoutVars>
          <dgm:chMax val="0"/>
          <dgm:chPref val="0"/>
          <dgm:bulletEnabled val="1"/>
        </dgm:presLayoutVars>
      </dgm:prSet>
      <dgm:spPr/>
      <dgm:t>
        <a:bodyPr/>
        <a:lstStyle/>
        <a:p>
          <a:endParaRPr lang="tr-TR"/>
        </a:p>
      </dgm:t>
    </dgm:pt>
    <dgm:pt modelId="{C017E99F-936B-4947-B91A-C664751B0751}" type="pres">
      <dgm:prSet presAssocID="{5C8C604A-C14F-47BF-9726-50CD7224E321}" presName="desTx" presStyleLbl="alignAccFollowNode1" presStyleIdx="0" presStyleCnt="4" custScaleX="106997" custLinFactNeighborX="1766" custLinFactNeighborY="1933">
        <dgm:presLayoutVars>
          <dgm:bulletEnabled val="1"/>
        </dgm:presLayoutVars>
      </dgm:prSet>
      <dgm:spPr/>
      <dgm:t>
        <a:bodyPr/>
        <a:lstStyle/>
        <a:p>
          <a:endParaRPr lang="tr-TR"/>
        </a:p>
      </dgm:t>
    </dgm:pt>
    <dgm:pt modelId="{426D3F02-4216-4033-8B33-31600118255D}" type="pres">
      <dgm:prSet presAssocID="{A8B49B74-8138-49F2-9E88-7E71FFA39D3E}" presName="space" presStyleCnt="0"/>
      <dgm:spPr/>
      <dgm:t>
        <a:bodyPr/>
        <a:lstStyle/>
        <a:p>
          <a:endParaRPr lang="tr-TR"/>
        </a:p>
      </dgm:t>
    </dgm:pt>
    <dgm:pt modelId="{B6E3A59C-5EBB-418B-8125-282ACA26ABED}" type="pres">
      <dgm:prSet presAssocID="{275E5A7C-E75D-45D3-B5BC-DD8CEB1B554E}" presName="composite" presStyleCnt="0"/>
      <dgm:spPr/>
      <dgm:t>
        <a:bodyPr/>
        <a:lstStyle/>
        <a:p>
          <a:endParaRPr lang="tr-TR"/>
        </a:p>
      </dgm:t>
    </dgm:pt>
    <dgm:pt modelId="{A188D8F3-5835-4FE8-824C-3060C3A215ED}" type="pres">
      <dgm:prSet presAssocID="{275E5A7C-E75D-45D3-B5BC-DD8CEB1B554E}" presName="parTx" presStyleLbl="alignNode1" presStyleIdx="1" presStyleCnt="4">
        <dgm:presLayoutVars>
          <dgm:chMax val="0"/>
          <dgm:chPref val="0"/>
          <dgm:bulletEnabled val="1"/>
        </dgm:presLayoutVars>
      </dgm:prSet>
      <dgm:spPr/>
      <dgm:t>
        <a:bodyPr/>
        <a:lstStyle/>
        <a:p>
          <a:endParaRPr lang="tr-TR"/>
        </a:p>
      </dgm:t>
    </dgm:pt>
    <dgm:pt modelId="{11F5D176-B03E-4FE1-B72C-5C773EA3B035}" type="pres">
      <dgm:prSet presAssocID="{275E5A7C-E75D-45D3-B5BC-DD8CEB1B554E}" presName="desTx" presStyleLbl="alignAccFollowNode1" presStyleIdx="1" presStyleCnt="4">
        <dgm:presLayoutVars>
          <dgm:bulletEnabled val="1"/>
        </dgm:presLayoutVars>
      </dgm:prSet>
      <dgm:spPr/>
      <dgm:t>
        <a:bodyPr/>
        <a:lstStyle/>
        <a:p>
          <a:endParaRPr lang="tr-TR"/>
        </a:p>
      </dgm:t>
    </dgm:pt>
    <dgm:pt modelId="{52AD1B23-AFB8-4A0C-A848-49D211AC4215}" type="pres">
      <dgm:prSet presAssocID="{2F00F588-EA28-4C46-A71D-E4D7F534FB3B}" presName="space" presStyleCnt="0"/>
      <dgm:spPr/>
      <dgm:t>
        <a:bodyPr/>
        <a:lstStyle/>
        <a:p>
          <a:endParaRPr lang="tr-TR"/>
        </a:p>
      </dgm:t>
    </dgm:pt>
    <dgm:pt modelId="{C6844E16-67DE-456A-A58F-DBA233C433DC}" type="pres">
      <dgm:prSet presAssocID="{480173B9-F183-4258-BD11-1EDBD4C4C974}" presName="composite" presStyleCnt="0"/>
      <dgm:spPr/>
      <dgm:t>
        <a:bodyPr/>
        <a:lstStyle/>
        <a:p>
          <a:endParaRPr lang="tr-TR"/>
        </a:p>
      </dgm:t>
    </dgm:pt>
    <dgm:pt modelId="{C800FE8E-399D-401F-A07E-0C750743FA72}" type="pres">
      <dgm:prSet presAssocID="{480173B9-F183-4258-BD11-1EDBD4C4C974}" presName="parTx" presStyleLbl="alignNode1" presStyleIdx="2" presStyleCnt="4">
        <dgm:presLayoutVars>
          <dgm:chMax val="0"/>
          <dgm:chPref val="0"/>
          <dgm:bulletEnabled val="1"/>
        </dgm:presLayoutVars>
      </dgm:prSet>
      <dgm:spPr/>
      <dgm:t>
        <a:bodyPr/>
        <a:lstStyle/>
        <a:p>
          <a:endParaRPr lang="tr-TR"/>
        </a:p>
      </dgm:t>
    </dgm:pt>
    <dgm:pt modelId="{8F9EAB89-0CDA-4380-9C9D-806035D09B77}" type="pres">
      <dgm:prSet presAssocID="{480173B9-F183-4258-BD11-1EDBD4C4C974}" presName="desTx" presStyleLbl="alignAccFollowNode1" presStyleIdx="2" presStyleCnt="4">
        <dgm:presLayoutVars>
          <dgm:bulletEnabled val="1"/>
        </dgm:presLayoutVars>
      </dgm:prSet>
      <dgm:spPr/>
      <dgm:t>
        <a:bodyPr/>
        <a:lstStyle/>
        <a:p>
          <a:endParaRPr lang="tr-TR"/>
        </a:p>
      </dgm:t>
    </dgm:pt>
    <dgm:pt modelId="{342E75BC-D201-40CC-ABD3-0400F41A06B4}" type="pres">
      <dgm:prSet presAssocID="{CBB5ED4F-894F-42F6-A3AB-44605AE0AD96}" presName="space" presStyleCnt="0"/>
      <dgm:spPr/>
      <dgm:t>
        <a:bodyPr/>
        <a:lstStyle/>
        <a:p>
          <a:endParaRPr lang="tr-TR"/>
        </a:p>
      </dgm:t>
    </dgm:pt>
    <dgm:pt modelId="{C06877AA-73D3-4C6E-ABF1-0435784E0B85}" type="pres">
      <dgm:prSet presAssocID="{1C83952B-E553-4AB5-A7C0-DBEA283E912E}" presName="composite" presStyleCnt="0"/>
      <dgm:spPr/>
      <dgm:t>
        <a:bodyPr/>
        <a:lstStyle/>
        <a:p>
          <a:endParaRPr lang="tr-TR"/>
        </a:p>
      </dgm:t>
    </dgm:pt>
    <dgm:pt modelId="{1DBA6F7B-B2A8-4185-9739-D539987D2C9A}" type="pres">
      <dgm:prSet presAssocID="{1C83952B-E553-4AB5-A7C0-DBEA283E912E}" presName="parTx" presStyleLbl="alignNode1" presStyleIdx="3" presStyleCnt="4">
        <dgm:presLayoutVars>
          <dgm:chMax val="0"/>
          <dgm:chPref val="0"/>
          <dgm:bulletEnabled val="1"/>
        </dgm:presLayoutVars>
      </dgm:prSet>
      <dgm:spPr/>
      <dgm:t>
        <a:bodyPr/>
        <a:lstStyle/>
        <a:p>
          <a:endParaRPr lang="tr-TR"/>
        </a:p>
      </dgm:t>
    </dgm:pt>
    <dgm:pt modelId="{AFC89AA0-09D7-4204-B7CB-F225ACB571D5}" type="pres">
      <dgm:prSet presAssocID="{1C83952B-E553-4AB5-A7C0-DBEA283E912E}" presName="desTx" presStyleLbl="alignAccFollowNode1" presStyleIdx="3" presStyleCnt="4">
        <dgm:presLayoutVars>
          <dgm:bulletEnabled val="1"/>
        </dgm:presLayoutVars>
      </dgm:prSet>
      <dgm:spPr/>
      <dgm:t>
        <a:bodyPr/>
        <a:lstStyle/>
        <a:p>
          <a:endParaRPr lang="tr-TR"/>
        </a:p>
      </dgm:t>
    </dgm:pt>
  </dgm:ptLst>
  <dgm:cxnLst>
    <dgm:cxn modelId="{CB829ED4-A513-41C6-94F3-8AFC9819A854}" type="presOf" srcId="{AF2A2CB7-E433-4BF2-A63E-F58FC918C748}" destId="{11F5D176-B03E-4FE1-B72C-5C773EA3B035}" srcOrd="0" destOrd="4" presId="urn:microsoft.com/office/officeart/2005/8/layout/hList1"/>
    <dgm:cxn modelId="{F5A02696-AF28-4F8E-BDAD-A2016EFBBFE1}" srcId="{09F75328-5329-4528-8C0E-D763BD75F693}" destId="{480173B9-F183-4258-BD11-1EDBD4C4C974}" srcOrd="2" destOrd="0" parTransId="{7035C983-B7E8-4630-92E8-47467D7D0832}" sibTransId="{CBB5ED4F-894F-42F6-A3AB-44605AE0AD96}"/>
    <dgm:cxn modelId="{29768663-27FC-4A24-AB7A-74CD5C41FEB9}" type="presOf" srcId="{7F62622D-9FE6-4DE3-BAAD-79CDC9316A03}" destId="{11F5D176-B03E-4FE1-B72C-5C773EA3B035}" srcOrd="0" destOrd="1" presId="urn:microsoft.com/office/officeart/2005/8/layout/hList1"/>
    <dgm:cxn modelId="{491EC03E-4894-4455-9D51-D88824D0FD79}" type="presOf" srcId="{892E6A42-027E-4330-80D4-BFBC4AF786C6}" destId="{8F9EAB89-0CDA-4380-9C9D-806035D09B77}" srcOrd="0" destOrd="2" presId="urn:microsoft.com/office/officeart/2005/8/layout/hList1"/>
    <dgm:cxn modelId="{85568D65-A514-40A7-AF4B-B2544EC3A21C}" srcId="{275E5A7C-E75D-45D3-B5BC-DD8CEB1B554E}" destId="{B40D3468-7244-4F88-82CE-0D6261881DC3}" srcOrd="5" destOrd="0" parTransId="{A4658CA5-841D-4397-BCA3-1F2491193417}" sibTransId="{A832E77A-451F-4DEE-803E-90D34C7D3B38}"/>
    <dgm:cxn modelId="{C9B017B7-1CC4-4EBA-B1F6-0717FB0D6750}" srcId="{275E5A7C-E75D-45D3-B5BC-DD8CEB1B554E}" destId="{AF2A2CB7-E433-4BF2-A63E-F58FC918C748}" srcOrd="4" destOrd="0" parTransId="{375D3724-A383-49A4-BA38-0539C3C253E9}" sibTransId="{FDBC4D7A-CD4D-47B8-9F40-5E7E1F063E6C}"/>
    <dgm:cxn modelId="{ACD79CDD-93FB-4E82-A154-9E8F8E868A9B}" srcId="{480173B9-F183-4258-BD11-1EDBD4C4C974}" destId="{DACA7DEA-38D9-401B-B703-2AEC9135D688}" srcOrd="0" destOrd="0" parTransId="{CB31F5AE-B6D6-42A7-80AA-4CE45C68AA6F}" sibTransId="{2029EC8A-D220-4BD1-9CFB-6D5709532DA5}"/>
    <dgm:cxn modelId="{96ACF667-177E-47E7-99DA-13E0E583F2E0}" type="presOf" srcId="{5C8C604A-C14F-47BF-9726-50CD7224E321}" destId="{31EA25ED-4A16-4461-98E4-A72301C73DBC}" srcOrd="0" destOrd="0" presId="urn:microsoft.com/office/officeart/2005/8/layout/hList1"/>
    <dgm:cxn modelId="{117EA932-2C22-4B7F-9ACF-5A96B291EB7E}" srcId="{1C83952B-E553-4AB5-A7C0-DBEA283E912E}" destId="{CED48380-B529-4B6F-B765-9F49060D3A2F}" srcOrd="0" destOrd="0" parTransId="{C698F982-DA68-4726-9128-BF2EC0CBFEC1}" sibTransId="{397B423D-1DE3-41F3-964A-0B14A35DFF1F}"/>
    <dgm:cxn modelId="{AD9CDF18-6E08-41DE-8E61-E94C1F56671B}" srcId="{1C83952B-E553-4AB5-A7C0-DBEA283E912E}" destId="{0A0DA9F3-7975-428B-8CB9-CF67A9890585}" srcOrd="1" destOrd="0" parTransId="{27CC3EF7-F515-44CB-A42D-FB86EB63986A}" sibTransId="{F7C8B776-52CD-4F56-8806-5C8CF1E026F7}"/>
    <dgm:cxn modelId="{C35A45AC-05BB-408D-A96D-18B69721D646}" srcId="{275E5A7C-E75D-45D3-B5BC-DD8CEB1B554E}" destId="{7F62622D-9FE6-4DE3-BAAD-79CDC9316A03}" srcOrd="1" destOrd="0" parTransId="{D735F2F2-659F-4750-9A63-F950125D7184}" sibTransId="{370076CE-1F4A-413E-BB4B-2FCB557C2AB4}"/>
    <dgm:cxn modelId="{6EFDED59-D22A-4375-8B80-1DB5A875AA82}" type="presOf" srcId="{A0491E12-51F9-4007-AE64-48F9CCCAD696}" destId="{C017E99F-936B-4947-B91A-C664751B0751}" srcOrd="0" destOrd="1" presId="urn:microsoft.com/office/officeart/2005/8/layout/hList1"/>
    <dgm:cxn modelId="{73BF3673-D68D-4E12-84A8-C3339953C080}" srcId="{5C8C604A-C14F-47BF-9726-50CD7224E321}" destId="{A0491E12-51F9-4007-AE64-48F9CCCAD696}" srcOrd="1" destOrd="0" parTransId="{956AA815-855D-457B-B565-795D2D13C295}" sibTransId="{D3D23A21-9B15-44DB-93A4-EDDA1524F6D4}"/>
    <dgm:cxn modelId="{D869D2E8-2EB2-46AA-B3D9-9E7CFDA6C65D}" srcId="{275E5A7C-E75D-45D3-B5BC-DD8CEB1B554E}" destId="{671BFD60-6E9E-4E64-9111-E9B7E5D11CB4}" srcOrd="0" destOrd="0" parTransId="{80FA2573-D2B2-45F3-B42C-821DAFD54A6B}" sibTransId="{85157BA1-8509-4D8D-9E2D-BB390F1A4F8A}"/>
    <dgm:cxn modelId="{EA534A86-2E60-45A8-AF66-811B54547DDA}" srcId="{275E5A7C-E75D-45D3-B5BC-DD8CEB1B554E}" destId="{463B927B-2F2C-4B9E-990E-FF8A10A2460F}" srcOrd="2" destOrd="0" parTransId="{5B49D009-1975-47CF-9BAD-AB7EB247AEC3}" sibTransId="{66302950-4B17-4B93-9760-6D1CF1D2AC0C}"/>
    <dgm:cxn modelId="{6B1A43EC-6541-4E54-9BF8-3A55D9FE53B3}" srcId="{1C83952B-E553-4AB5-A7C0-DBEA283E912E}" destId="{4B546D9A-E6C5-43DB-AAB7-398415B94899}" srcOrd="2" destOrd="0" parTransId="{D706E8A8-046A-475C-B612-138E08CF9A45}" sibTransId="{099B7913-1D2A-414C-A329-2F3EF490C3FF}"/>
    <dgm:cxn modelId="{21E431DF-D26B-40DF-B06A-E0A22427B517}" srcId="{09F75328-5329-4528-8C0E-D763BD75F693}" destId="{275E5A7C-E75D-45D3-B5BC-DD8CEB1B554E}" srcOrd="1" destOrd="0" parTransId="{BEB719C8-7F0A-4CF0-A0C3-B57443257032}" sibTransId="{2F00F588-EA28-4C46-A71D-E4D7F534FB3B}"/>
    <dgm:cxn modelId="{BA18370C-046E-4247-867E-31DB026CD177}" srcId="{09F75328-5329-4528-8C0E-D763BD75F693}" destId="{5C8C604A-C14F-47BF-9726-50CD7224E321}" srcOrd="0" destOrd="0" parTransId="{E45262FB-7AD3-4830-9917-D0B49F0087E5}" sibTransId="{A8B49B74-8138-49F2-9E88-7E71FFA39D3E}"/>
    <dgm:cxn modelId="{1352B34E-432B-4521-916C-21B0A55E5281}" srcId="{5C8C604A-C14F-47BF-9726-50CD7224E321}" destId="{EF7E722C-CB66-4CC1-9F12-25F3B823A515}" srcOrd="0" destOrd="0" parTransId="{D7AF1A1C-1A12-40F8-B565-EEDC9FDE3DBB}" sibTransId="{F34196B0-EDB4-420D-838B-91CE4202019A}"/>
    <dgm:cxn modelId="{68109269-B2CB-4CD6-9DA8-ED6D49065E3B}" type="presOf" srcId="{A221F3FF-1AFC-4A8E-AB5D-E796C6D0DC90}" destId="{8F9EAB89-0CDA-4380-9C9D-806035D09B77}" srcOrd="0" destOrd="1" presId="urn:microsoft.com/office/officeart/2005/8/layout/hList1"/>
    <dgm:cxn modelId="{DC8E03D6-DA45-46EB-B79E-FF85AA1973FF}" type="presOf" srcId="{E4C83286-6081-4D3A-A5CF-BAC0F9B4F992}" destId="{C017E99F-936B-4947-B91A-C664751B0751}" srcOrd="0" destOrd="2" presId="urn:microsoft.com/office/officeart/2005/8/layout/hList1"/>
    <dgm:cxn modelId="{054328AD-CF3F-4B39-90BA-EABF98D2ED40}" srcId="{09F75328-5329-4528-8C0E-D763BD75F693}" destId="{1C83952B-E553-4AB5-A7C0-DBEA283E912E}" srcOrd="3" destOrd="0" parTransId="{F77E3B4C-3470-4917-9268-60BE3392F577}" sibTransId="{63C01BAE-6E13-493F-9A18-F6989FF1C291}"/>
    <dgm:cxn modelId="{92037B32-729F-43D1-9788-0C75DD9E7946}" srcId="{480173B9-F183-4258-BD11-1EDBD4C4C974}" destId="{A221F3FF-1AFC-4A8E-AB5D-E796C6D0DC90}" srcOrd="1" destOrd="0" parTransId="{7DC1BA41-8073-4044-982E-AB964643B304}" sibTransId="{9DF26C4D-5A75-42DB-B87B-B7CC5594785D}"/>
    <dgm:cxn modelId="{CCA88CDA-9024-4F2A-829A-0D3C3D3E7831}" srcId="{5C8C604A-C14F-47BF-9726-50CD7224E321}" destId="{E4C83286-6081-4D3A-A5CF-BAC0F9B4F992}" srcOrd="2" destOrd="0" parTransId="{0B404844-DF1A-4347-9B82-A45E82300DD4}" sibTransId="{215A52B8-81AD-43B4-BDF8-15ED9A3E67E2}"/>
    <dgm:cxn modelId="{666B326B-E4FA-49AA-9353-5EBD20DF42F0}" type="presOf" srcId="{6100B428-D253-4DD1-818B-9A1CF143FD08}" destId="{C017E99F-936B-4947-B91A-C664751B0751}" srcOrd="0" destOrd="3" presId="urn:microsoft.com/office/officeart/2005/8/layout/hList1"/>
    <dgm:cxn modelId="{68243F03-FB59-4007-84D1-EDCEA32FFB43}" type="presOf" srcId="{480173B9-F183-4258-BD11-1EDBD4C4C974}" destId="{C800FE8E-399D-401F-A07E-0C750743FA72}" srcOrd="0" destOrd="0" presId="urn:microsoft.com/office/officeart/2005/8/layout/hList1"/>
    <dgm:cxn modelId="{640396D6-20AF-4F99-8F5C-00C63FE32277}" type="presOf" srcId="{275E5A7C-E75D-45D3-B5BC-DD8CEB1B554E}" destId="{A188D8F3-5835-4FE8-824C-3060C3A215ED}" srcOrd="0" destOrd="0" presId="urn:microsoft.com/office/officeart/2005/8/layout/hList1"/>
    <dgm:cxn modelId="{B527D28E-B536-4F2F-A824-F21193381E9D}" type="presOf" srcId="{CED48380-B529-4B6F-B765-9F49060D3A2F}" destId="{AFC89AA0-09D7-4204-B7CB-F225ACB571D5}" srcOrd="0" destOrd="0" presId="urn:microsoft.com/office/officeart/2005/8/layout/hList1"/>
    <dgm:cxn modelId="{F57B3983-F50B-4BAB-9283-0603ECDFB36F}" srcId="{480173B9-F183-4258-BD11-1EDBD4C4C974}" destId="{892E6A42-027E-4330-80D4-BFBC4AF786C6}" srcOrd="2" destOrd="0" parTransId="{C654DDF4-BFA5-407D-8F53-911529A630BB}" sibTransId="{2D859307-5E49-483D-B235-5EF65549E509}"/>
    <dgm:cxn modelId="{D15022D7-DFB2-4D1B-B87E-BC084EF9019E}" type="presOf" srcId="{671BFD60-6E9E-4E64-9111-E9B7E5D11CB4}" destId="{11F5D176-B03E-4FE1-B72C-5C773EA3B035}" srcOrd="0" destOrd="0" presId="urn:microsoft.com/office/officeart/2005/8/layout/hList1"/>
    <dgm:cxn modelId="{78382AD1-01FB-4ABE-BBDD-F4DD222E7F42}" srcId="{275E5A7C-E75D-45D3-B5BC-DD8CEB1B554E}" destId="{DD63D6EA-40AC-44C5-97B4-482ABCDECD1F}" srcOrd="3" destOrd="0" parTransId="{FC84D804-BB35-4D24-B706-7659F548EC06}" sibTransId="{10CBBC2C-2BB4-45C9-9A63-DF8B21365E7F}"/>
    <dgm:cxn modelId="{72D09CAB-2A0A-445A-A9AF-E1E928CC2840}" srcId="{5C8C604A-C14F-47BF-9726-50CD7224E321}" destId="{6100B428-D253-4DD1-818B-9A1CF143FD08}" srcOrd="3" destOrd="0" parTransId="{058C5C19-441E-4179-9D12-682F7F1190D9}" sibTransId="{299D8225-5573-4011-A277-C8C12827FD52}"/>
    <dgm:cxn modelId="{C53DFEB0-C6FB-470F-B1B8-3D289AFE2EF3}" type="presOf" srcId="{4B546D9A-E6C5-43DB-AAB7-398415B94899}" destId="{AFC89AA0-09D7-4204-B7CB-F225ACB571D5}" srcOrd="0" destOrd="2" presId="urn:microsoft.com/office/officeart/2005/8/layout/hList1"/>
    <dgm:cxn modelId="{114B0650-7C17-4AEF-BB33-53EACA2F73C6}" type="presOf" srcId="{0A0DA9F3-7975-428B-8CB9-CF67A9890585}" destId="{AFC89AA0-09D7-4204-B7CB-F225ACB571D5}" srcOrd="0" destOrd="1" presId="urn:microsoft.com/office/officeart/2005/8/layout/hList1"/>
    <dgm:cxn modelId="{7945023D-0471-459A-887E-8EC0517610EF}" type="presOf" srcId="{DACA7DEA-38D9-401B-B703-2AEC9135D688}" destId="{8F9EAB89-0CDA-4380-9C9D-806035D09B77}" srcOrd="0" destOrd="0" presId="urn:microsoft.com/office/officeart/2005/8/layout/hList1"/>
    <dgm:cxn modelId="{AF55AC09-BD55-4523-95B8-FDED2D1EED9B}" type="presOf" srcId="{DD63D6EA-40AC-44C5-97B4-482ABCDECD1F}" destId="{11F5D176-B03E-4FE1-B72C-5C773EA3B035}" srcOrd="0" destOrd="3" presId="urn:microsoft.com/office/officeart/2005/8/layout/hList1"/>
    <dgm:cxn modelId="{849E5D01-7DFE-49AF-95B1-B39FCA2819A0}" type="presOf" srcId="{463B927B-2F2C-4B9E-990E-FF8A10A2460F}" destId="{11F5D176-B03E-4FE1-B72C-5C773EA3B035}" srcOrd="0" destOrd="2" presId="urn:microsoft.com/office/officeart/2005/8/layout/hList1"/>
    <dgm:cxn modelId="{01FE57BB-452A-495D-B48B-2F04C59B1A6C}" type="presOf" srcId="{1C83952B-E553-4AB5-A7C0-DBEA283E912E}" destId="{1DBA6F7B-B2A8-4185-9739-D539987D2C9A}" srcOrd="0" destOrd="0" presId="urn:microsoft.com/office/officeart/2005/8/layout/hList1"/>
    <dgm:cxn modelId="{914CA679-82B2-4923-BDFB-8ACFB7DD4DA5}" type="presOf" srcId="{B40D3468-7244-4F88-82CE-0D6261881DC3}" destId="{11F5D176-B03E-4FE1-B72C-5C773EA3B035}" srcOrd="0" destOrd="5" presId="urn:microsoft.com/office/officeart/2005/8/layout/hList1"/>
    <dgm:cxn modelId="{8E7C86B4-7C44-453A-B4AB-402DC2729382}" type="presOf" srcId="{09F75328-5329-4528-8C0E-D763BD75F693}" destId="{8ED5E8FF-BA14-4A0F-B469-F772B66A317C}" srcOrd="0" destOrd="0" presId="urn:microsoft.com/office/officeart/2005/8/layout/hList1"/>
    <dgm:cxn modelId="{BEA0A857-220D-4E1C-9B90-B988F51E91D8}" type="presOf" srcId="{EF7E722C-CB66-4CC1-9F12-25F3B823A515}" destId="{C017E99F-936B-4947-B91A-C664751B0751}" srcOrd="0" destOrd="0" presId="urn:microsoft.com/office/officeart/2005/8/layout/hList1"/>
    <dgm:cxn modelId="{7F0786AD-D5D4-45A8-98E7-C63B33DB38F4}" type="presParOf" srcId="{8ED5E8FF-BA14-4A0F-B469-F772B66A317C}" destId="{C7CEEEA7-2467-4630-BE5E-8D6814EE0E38}" srcOrd="0" destOrd="0" presId="urn:microsoft.com/office/officeart/2005/8/layout/hList1"/>
    <dgm:cxn modelId="{BD7A26DA-FEE5-4A37-8A5E-F66E9E7995D8}" type="presParOf" srcId="{C7CEEEA7-2467-4630-BE5E-8D6814EE0E38}" destId="{31EA25ED-4A16-4461-98E4-A72301C73DBC}" srcOrd="0" destOrd="0" presId="urn:microsoft.com/office/officeart/2005/8/layout/hList1"/>
    <dgm:cxn modelId="{B8F4102B-74DD-4CFB-A3F1-C3BC30379D1B}" type="presParOf" srcId="{C7CEEEA7-2467-4630-BE5E-8D6814EE0E38}" destId="{C017E99F-936B-4947-B91A-C664751B0751}" srcOrd="1" destOrd="0" presId="urn:microsoft.com/office/officeart/2005/8/layout/hList1"/>
    <dgm:cxn modelId="{CB47FD40-E3D2-4A39-996F-099240862BFE}" type="presParOf" srcId="{8ED5E8FF-BA14-4A0F-B469-F772B66A317C}" destId="{426D3F02-4216-4033-8B33-31600118255D}" srcOrd="1" destOrd="0" presId="urn:microsoft.com/office/officeart/2005/8/layout/hList1"/>
    <dgm:cxn modelId="{8A64C934-12D7-4E4F-BE0B-CC5932581850}" type="presParOf" srcId="{8ED5E8FF-BA14-4A0F-B469-F772B66A317C}" destId="{B6E3A59C-5EBB-418B-8125-282ACA26ABED}" srcOrd="2" destOrd="0" presId="urn:microsoft.com/office/officeart/2005/8/layout/hList1"/>
    <dgm:cxn modelId="{5612DFE4-F794-4023-BAB9-92E29A420046}" type="presParOf" srcId="{B6E3A59C-5EBB-418B-8125-282ACA26ABED}" destId="{A188D8F3-5835-4FE8-824C-3060C3A215ED}" srcOrd="0" destOrd="0" presId="urn:microsoft.com/office/officeart/2005/8/layout/hList1"/>
    <dgm:cxn modelId="{9A631396-2C27-485B-84E2-53CA7DB78648}" type="presParOf" srcId="{B6E3A59C-5EBB-418B-8125-282ACA26ABED}" destId="{11F5D176-B03E-4FE1-B72C-5C773EA3B035}" srcOrd="1" destOrd="0" presId="urn:microsoft.com/office/officeart/2005/8/layout/hList1"/>
    <dgm:cxn modelId="{CC4DFE5C-FC56-473C-ADB5-4F373B13761D}" type="presParOf" srcId="{8ED5E8FF-BA14-4A0F-B469-F772B66A317C}" destId="{52AD1B23-AFB8-4A0C-A848-49D211AC4215}" srcOrd="3" destOrd="0" presId="urn:microsoft.com/office/officeart/2005/8/layout/hList1"/>
    <dgm:cxn modelId="{C3628816-8D12-4D79-9FC7-48BA7ED0AF0D}" type="presParOf" srcId="{8ED5E8FF-BA14-4A0F-B469-F772B66A317C}" destId="{C6844E16-67DE-456A-A58F-DBA233C433DC}" srcOrd="4" destOrd="0" presId="urn:microsoft.com/office/officeart/2005/8/layout/hList1"/>
    <dgm:cxn modelId="{BFB89B53-E133-4843-B1C2-2DE4695E3D14}" type="presParOf" srcId="{C6844E16-67DE-456A-A58F-DBA233C433DC}" destId="{C800FE8E-399D-401F-A07E-0C750743FA72}" srcOrd="0" destOrd="0" presId="urn:microsoft.com/office/officeart/2005/8/layout/hList1"/>
    <dgm:cxn modelId="{04132EBF-A2C9-4C63-B28B-53DAB6956D15}" type="presParOf" srcId="{C6844E16-67DE-456A-A58F-DBA233C433DC}" destId="{8F9EAB89-0CDA-4380-9C9D-806035D09B77}" srcOrd="1" destOrd="0" presId="urn:microsoft.com/office/officeart/2005/8/layout/hList1"/>
    <dgm:cxn modelId="{897AF1EE-8872-4C58-A859-E55BC098D7BE}" type="presParOf" srcId="{8ED5E8FF-BA14-4A0F-B469-F772B66A317C}" destId="{342E75BC-D201-40CC-ABD3-0400F41A06B4}" srcOrd="5" destOrd="0" presId="urn:microsoft.com/office/officeart/2005/8/layout/hList1"/>
    <dgm:cxn modelId="{14EB5BD8-414F-4187-B195-694084BB809C}" type="presParOf" srcId="{8ED5E8FF-BA14-4A0F-B469-F772B66A317C}" destId="{C06877AA-73D3-4C6E-ABF1-0435784E0B85}" srcOrd="6" destOrd="0" presId="urn:microsoft.com/office/officeart/2005/8/layout/hList1"/>
    <dgm:cxn modelId="{3CFE7B6F-2E10-4DF1-BA26-28C0F70EBDE2}" type="presParOf" srcId="{C06877AA-73D3-4C6E-ABF1-0435784E0B85}" destId="{1DBA6F7B-B2A8-4185-9739-D539987D2C9A}" srcOrd="0" destOrd="0" presId="urn:microsoft.com/office/officeart/2005/8/layout/hList1"/>
    <dgm:cxn modelId="{F7EEC074-F461-49DC-B2EC-480B1420C5E3}" type="presParOf" srcId="{C06877AA-73D3-4C6E-ABF1-0435784E0B85}" destId="{AFC89AA0-09D7-4204-B7CB-F225ACB571D5}" srcOrd="1" destOrd="0" presId="urn:microsoft.com/office/officeart/2005/8/layout/h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6893D8-3109-448F-AE22-38674D6CB77A}"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tr-TR"/>
        </a:p>
      </dgm:t>
    </dgm:pt>
    <dgm:pt modelId="{34CE9BB5-6478-4D30-BB6D-C38DD106AF0D}" type="pres">
      <dgm:prSet presAssocID="{086893D8-3109-448F-AE22-38674D6CB77A}" presName="linear" presStyleCnt="0">
        <dgm:presLayoutVars>
          <dgm:animLvl val="lvl"/>
          <dgm:resizeHandles val="exact"/>
        </dgm:presLayoutVars>
      </dgm:prSet>
      <dgm:spPr/>
      <dgm:t>
        <a:bodyPr/>
        <a:lstStyle/>
        <a:p>
          <a:endParaRPr lang="tr-TR"/>
        </a:p>
      </dgm:t>
    </dgm:pt>
  </dgm:ptLst>
  <dgm:cxnLst>
    <dgm:cxn modelId="{7E43D117-9EFB-4048-928F-B046D6550375}" type="presOf" srcId="{086893D8-3109-448F-AE22-38674D6CB77A}" destId="{34CE9BB5-6478-4D30-BB6D-C38DD106AF0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8030E70-F597-4E91-BFEB-036E802CB67D}"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tr-TR"/>
        </a:p>
      </dgm:t>
    </dgm:pt>
    <dgm:pt modelId="{186FC9C4-E3F0-46E5-BFAE-796BE04EA3F4}">
      <dgm:prSet/>
      <dgm:spPr/>
      <dgm:t>
        <a:bodyPr/>
        <a:lstStyle/>
        <a:p>
          <a:pPr algn="ctr" rtl="0"/>
          <a:r>
            <a:rPr lang="tr-TR" dirty="0" smtClean="0"/>
            <a:t>Kurulması, etkin işletilmesi ve hesap verme sorumluluğu</a:t>
          </a:r>
          <a:endParaRPr lang="tr-TR" dirty="0"/>
        </a:p>
      </dgm:t>
    </dgm:pt>
    <dgm:pt modelId="{3F41AC67-44D3-407C-ABB4-E152BDEED833}" type="parTrans" cxnId="{7457AED7-30DA-465E-A0AF-716CF4BCDE64}">
      <dgm:prSet/>
      <dgm:spPr/>
      <dgm:t>
        <a:bodyPr/>
        <a:lstStyle/>
        <a:p>
          <a:endParaRPr lang="tr-TR"/>
        </a:p>
      </dgm:t>
    </dgm:pt>
    <dgm:pt modelId="{3AE2DE6F-10BD-46B6-B3A8-56D1075F77CC}" type="sibTrans" cxnId="{7457AED7-30DA-465E-A0AF-716CF4BCDE64}">
      <dgm:prSet/>
      <dgm:spPr/>
      <dgm:t>
        <a:bodyPr/>
        <a:lstStyle/>
        <a:p>
          <a:endParaRPr lang="tr-TR"/>
        </a:p>
      </dgm:t>
    </dgm:pt>
    <dgm:pt modelId="{B2F004F1-4FF5-416A-AC63-222D3F86B589}" type="pres">
      <dgm:prSet presAssocID="{88030E70-F597-4E91-BFEB-036E802CB67D}" presName="linear" presStyleCnt="0">
        <dgm:presLayoutVars>
          <dgm:animLvl val="lvl"/>
          <dgm:resizeHandles val="exact"/>
        </dgm:presLayoutVars>
      </dgm:prSet>
      <dgm:spPr/>
      <dgm:t>
        <a:bodyPr/>
        <a:lstStyle/>
        <a:p>
          <a:endParaRPr lang="tr-TR"/>
        </a:p>
      </dgm:t>
    </dgm:pt>
    <dgm:pt modelId="{8CEDA75F-4BA9-4924-A4DF-986B82FC94A3}" type="pres">
      <dgm:prSet presAssocID="{186FC9C4-E3F0-46E5-BFAE-796BE04EA3F4}" presName="parentText" presStyleLbl="node1" presStyleIdx="0" presStyleCnt="1" custLinFactNeighborY="593">
        <dgm:presLayoutVars>
          <dgm:chMax val="0"/>
          <dgm:bulletEnabled val="1"/>
        </dgm:presLayoutVars>
      </dgm:prSet>
      <dgm:spPr/>
      <dgm:t>
        <a:bodyPr/>
        <a:lstStyle/>
        <a:p>
          <a:endParaRPr lang="tr-TR"/>
        </a:p>
      </dgm:t>
    </dgm:pt>
  </dgm:ptLst>
  <dgm:cxnLst>
    <dgm:cxn modelId="{E7202B79-071F-4DED-91A3-1E527541F503}" type="presOf" srcId="{186FC9C4-E3F0-46E5-BFAE-796BE04EA3F4}" destId="{8CEDA75F-4BA9-4924-A4DF-986B82FC94A3}" srcOrd="0" destOrd="0" presId="urn:microsoft.com/office/officeart/2005/8/layout/vList2"/>
    <dgm:cxn modelId="{7457AED7-30DA-465E-A0AF-716CF4BCDE64}" srcId="{88030E70-F597-4E91-BFEB-036E802CB67D}" destId="{186FC9C4-E3F0-46E5-BFAE-796BE04EA3F4}" srcOrd="0" destOrd="0" parTransId="{3F41AC67-44D3-407C-ABB4-E152BDEED833}" sibTransId="{3AE2DE6F-10BD-46B6-B3A8-56D1075F77CC}"/>
    <dgm:cxn modelId="{C16B198F-3578-4987-91A4-3011E15E2549}" type="presOf" srcId="{88030E70-F597-4E91-BFEB-036E802CB67D}" destId="{B2F004F1-4FF5-416A-AC63-222D3F86B589}" srcOrd="0" destOrd="0" presId="urn:microsoft.com/office/officeart/2005/8/layout/vList2"/>
    <dgm:cxn modelId="{E0D56FEB-6E6C-4032-A1A0-118F3068C67B}" type="presParOf" srcId="{B2F004F1-4FF5-416A-AC63-222D3F86B589}" destId="{8CEDA75F-4BA9-4924-A4DF-986B82FC94A3}"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2BE27B9-C53A-4AC8-A482-10D5EC5AF77D}" type="doc">
      <dgm:prSet loTypeId="urn:microsoft.com/office/officeart/2005/8/layout/lProcess2" loCatId="list" qsTypeId="urn:microsoft.com/office/officeart/2005/8/quickstyle/simple5" qsCatId="simple" csTypeId="urn:microsoft.com/office/officeart/2005/8/colors/accent6_1" csCatId="accent6" phldr="1"/>
      <dgm:spPr/>
      <dgm:t>
        <a:bodyPr/>
        <a:lstStyle/>
        <a:p>
          <a:endParaRPr lang="tr-TR"/>
        </a:p>
      </dgm:t>
    </dgm:pt>
    <dgm:pt modelId="{8305064E-8303-432E-85F3-F66425EC1F99}">
      <dgm:prSet custT="1"/>
      <dgm:spPr/>
      <dgm:t>
        <a:bodyPr/>
        <a:lstStyle/>
        <a:p>
          <a:pPr rtl="0"/>
          <a:r>
            <a:rPr lang="tr-TR" sz="2600" b="1" dirty="0" smtClean="0"/>
            <a:t>Üst yöneticiler, harcama yetkilileri ve diğer yöneticiler</a:t>
          </a:r>
          <a:endParaRPr lang="tr-TR" sz="2600" dirty="0"/>
        </a:p>
      </dgm:t>
    </dgm:pt>
    <dgm:pt modelId="{E5E83152-D325-4A08-B556-AAF2F0AE24AA}" type="parTrans" cxnId="{FC886E3A-9DCE-4011-8293-C4B0685457A6}">
      <dgm:prSet/>
      <dgm:spPr/>
      <dgm:t>
        <a:bodyPr/>
        <a:lstStyle/>
        <a:p>
          <a:endParaRPr lang="tr-TR" sz="2600"/>
        </a:p>
      </dgm:t>
    </dgm:pt>
    <dgm:pt modelId="{36AFF0F6-DD4B-4361-961E-0F51E7B2D181}" type="sibTrans" cxnId="{FC886E3A-9DCE-4011-8293-C4B0685457A6}">
      <dgm:prSet/>
      <dgm:spPr/>
      <dgm:t>
        <a:bodyPr/>
        <a:lstStyle/>
        <a:p>
          <a:endParaRPr lang="tr-TR" sz="2600"/>
        </a:p>
      </dgm:t>
    </dgm:pt>
    <dgm:pt modelId="{197E858B-2B4B-4FC9-AC0D-EBC18F91329D}">
      <dgm:prSet custT="1"/>
      <dgm:spPr/>
      <dgm:t>
        <a:bodyPr/>
        <a:lstStyle/>
        <a:p>
          <a:pPr algn="l" rtl="0"/>
          <a:r>
            <a:rPr lang="tr-TR" sz="2400" dirty="0" smtClean="0"/>
            <a:t>Mesleki değerlere ve dürüst yönetim anlayışına sahip olunmasından, </a:t>
          </a:r>
          <a:endParaRPr lang="tr-TR" sz="2400" dirty="0"/>
        </a:p>
      </dgm:t>
    </dgm:pt>
    <dgm:pt modelId="{70EBFE9D-CB5E-4645-9599-9B5141865CE9}" type="parTrans" cxnId="{0159B708-A018-4CD3-8A55-E211C2E61EE9}">
      <dgm:prSet/>
      <dgm:spPr/>
      <dgm:t>
        <a:bodyPr/>
        <a:lstStyle/>
        <a:p>
          <a:endParaRPr lang="tr-TR" sz="2600"/>
        </a:p>
      </dgm:t>
    </dgm:pt>
    <dgm:pt modelId="{99696C1B-2C80-47D1-AD78-0B1EDB30949F}" type="sibTrans" cxnId="{0159B708-A018-4CD3-8A55-E211C2E61EE9}">
      <dgm:prSet/>
      <dgm:spPr/>
      <dgm:t>
        <a:bodyPr/>
        <a:lstStyle/>
        <a:p>
          <a:endParaRPr lang="tr-TR" sz="2600"/>
        </a:p>
      </dgm:t>
    </dgm:pt>
    <dgm:pt modelId="{102504E9-8772-45B6-BE90-AFFA1A28D1A2}">
      <dgm:prSet custT="1"/>
      <dgm:spPr/>
      <dgm:t>
        <a:bodyPr/>
        <a:lstStyle/>
        <a:p>
          <a:pPr algn="l" rtl="0"/>
          <a:r>
            <a:rPr lang="tr-TR" sz="2400" dirty="0" smtClean="0"/>
            <a:t>Malî yetki ve sorumlulukların bilgili ve yeterli yöneticiler ile personele verilmesinden,</a:t>
          </a:r>
          <a:endParaRPr lang="tr-TR" sz="2400" dirty="0"/>
        </a:p>
      </dgm:t>
    </dgm:pt>
    <dgm:pt modelId="{04930B7D-793B-413D-8BAE-A4D452406660}" type="parTrans" cxnId="{80E99122-6951-49C4-8E2D-E8AE2F393709}">
      <dgm:prSet/>
      <dgm:spPr/>
      <dgm:t>
        <a:bodyPr/>
        <a:lstStyle/>
        <a:p>
          <a:endParaRPr lang="tr-TR" sz="2600"/>
        </a:p>
      </dgm:t>
    </dgm:pt>
    <dgm:pt modelId="{BFCE5221-F2D7-46F4-B2D5-34FC1945027B}" type="sibTrans" cxnId="{80E99122-6951-49C4-8E2D-E8AE2F393709}">
      <dgm:prSet/>
      <dgm:spPr/>
      <dgm:t>
        <a:bodyPr/>
        <a:lstStyle/>
        <a:p>
          <a:endParaRPr lang="tr-TR" sz="2600"/>
        </a:p>
      </dgm:t>
    </dgm:pt>
    <dgm:pt modelId="{AE4316BA-0CE1-4F70-A5F9-437B9BEDD3AE}">
      <dgm:prSet custT="1"/>
      <dgm:spPr/>
      <dgm:t>
        <a:bodyPr/>
        <a:lstStyle/>
        <a:p>
          <a:pPr algn="l" rtl="0"/>
          <a:r>
            <a:rPr lang="tr-TR" sz="2400" dirty="0" smtClean="0"/>
            <a:t>Belirlenmiş standartlara uyulmasının sağlanmasından,</a:t>
          </a:r>
          <a:endParaRPr lang="tr-TR" sz="2400" dirty="0"/>
        </a:p>
      </dgm:t>
    </dgm:pt>
    <dgm:pt modelId="{F460A378-BDD8-464E-980A-8B67B7E4509C}" type="parTrans" cxnId="{B6253CC0-3A71-4760-A76F-4F368619B4C3}">
      <dgm:prSet/>
      <dgm:spPr/>
      <dgm:t>
        <a:bodyPr/>
        <a:lstStyle/>
        <a:p>
          <a:endParaRPr lang="tr-TR" sz="2600"/>
        </a:p>
      </dgm:t>
    </dgm:pt>
    <dgm:pt modelId="{F3BA94E5-7014-44D1-A324-CD631A6D644C}" type="sibTrans" cxnId="{B6253CC0-3A71-4760-A76F-4F368619B4C3}">
      <dgm:prSet/>
      <dgm:spPr/>
      <dgm:t>
        <a:bodyPr/>
        <a:lstStyle/>
        <a:p>
          <a:endParaRPr lang="tr-TR" sz="2600"/>
        </a:p>
      </dgm:t>
    </dgm:pt>
    <dgm:pt modelId="{E77903F5-9ECB-496D-9210-A8FB85AA1885}">
      <dgm:prSet custT="1"/>
      <dgm:spPr/>
      <dgm:t>
        <a:bodyPr/>
        <a:lstStyle/>
        <a:p>
          <a:pPr algn="l" rtl="0"/>
          <a:r>
            <a:rPr lang="tr-TR" sz="2400" dirty="0" smtClean="0"/>
            <a:t>Mevzuata aykırı faaliyetlerin önlenmesinden, </a:t>
          </a:r>
          <a:endParaRPr lang="tr-TR" sz="2400" dirty="0"/>
        </a:p>
      </dgm:t>
    </dgm:pt>
    <dgm:pt modelId="{7BE77477-CFB2-4BAF-AAEB-7ADC32230B06}" type="parTrans" cxnId="{C14A2557-88CF-4FF4-AB83-BD7BF75DAE0B}">
      <dgm:prSet/>
      <dgm:spPr/>
      <dgm:t>
        <a:bodyPr/>
        <a:lstStyle/>
        <a:p>
          <a:endParaRPr lang="tr-TR" sz="2600"/>
        </a:p>
      </dgm:t>
    </dgm:pt>
    <dgm:pt modelId="{D81D3FC0-BC72-4B99-85AB-C80008F42B93}" type="sibTrans" cxnId="{C14A2557-88CF-4FF4-AB83-BD7BF75DAE0B}">
      <dgm:prSet/>
      <dgm:spPr/>
      <dgm:t>
        <a:bodyPr/>
        <a:lstStyle/>
        <a:p>
          <a:endParaRPr lang="tr-TR" sz="2600"/>
        </a:p>
      </dgm:t>
    </dgm:pt>
    <dgm:pt modelId="{8299BF54-07AE-4BA7-8341-1C3334FDB4F6}">
      <dgm:prSet custT="1"/>
      <dgm:spPr/>
      <dgm:t>
        <a:bodyPr/>
        <a:lstStyle/>
        <a:p>
          <a:pPr algn="l" rtl="0"/>
          <a:r>
            <a:rPr lang="tr-TR" sz="2400" dirty="0" smtClean="0"/>
            <a:t>Kapsamlı bir yönetim anlayışıyla uygun bir çalışma ortamının ve saydamlığın sağlanmasından,</a:t>
          </a:r>
          <a:endParaRPr lang="tr-TR" sz="2400" dirty="0"/>
        </a:p>
      </dgm:t>
    </dgm:pt>
    <dgm:pt modelId="{B22D37E6-3957-4991-AB03-C201C3FCC211}" type="parTrans" cxnId="{060C312D-B7D0-48BC-A599-E277FB88620E}">
      <dgm:prSet/>
      <dgm:spPr/>
      <dgm:t>
        <a:bodyPr/>
        <a:lstStyle/>
        <a:p>
          <a:endParaRPr lang="tr-TR" sz="2600"/>
        </a:p>
      </dgm:t>
    </dgm:pt>
    <dgm:pt modelId="{D512B695-0BDB-4C62-BEBE-6E8C0F6FF8B3}" type="sibTrans" cxnId="{060C312D-B7D0-48BC-A599-E277FB88620E}">
      <dgm:prSet/>
      <dgm:spPr/>
      <dgm:t>
        <a:bodyPr/>
        <a:lstStyle/>
        <a:p>
          <a:endParaRPr lang="tr-TR" sz="2600"/>
        </a:p>
      </dgm:t>
    </dgm:pt>
    <dgm:pt modelId="{5DD84A8A-89BC-4AB7-A096-EB8D4CDDB23A}" type="pres">
      <dgm:prSet presAssocID="{62BE27B9-C53A-4AC8-A482-10D5EC5AF77D}" presName="theList" presStyleCnt="0">
        <dgm:presLayoutVars>
          <dgm:dir/>
          <dgm:animLvl val="lvl"/>
          <dgm:resizeHandles val="exact"/>
        </dgm:presLayoutVars>
      </dgm:prSet>
      <dgm:spPr/>
      <dgm:t>
        <a:bodyPr/>
        <a:lstStyle/>
        <a:p>
          <a:endParaRPr lang="tr-TR"/>
        </a:p>
      </dgm:t>
    </dgm:pt>
    <dgm:pt modelId="{4B067652-8C1D-41E7-B36B-E7510712C1AD}" type="pres">
      <dgm:prSet presAssocID="{8305064E-8303-432E-85F3-F66425EC1F99}" presName="compNode" presStyleCnt="0"/>
      <dgm:spPr/>
    </dgm:pt>
    <dgm:pt modelId="{4B0876F2-0E69-4059-B70D-E7D2AABBA233}" type="pres">
      <dgm:prSet presAssocID="{8305064E-8303-432E-85F3-F66425EC1F99}" presName="aNode" presStyleLbl="bgShp" presStyleIdx="0" presStyleCnt="1" custAng="0" custLinFactNeighborX="229" custLinFactNeighborY="-3459"/>
      <dgm:spPr/>
      <dgm:t>
        <a:bodyPr/>
        <a:lstStyle/>
        <a:p>
          <a:endParaRPr lang="tr-TR"/>
        </a:p>
      </dgm:t>
    </dgm:pt>
    <dgm:pt modelId="{C92432BA-BDF5-42F9-9144-D9B9CB6429CE}" type="pres">
      <dgm:prSet presAssocID="{8305064E-8303-432E-85F3-F66425EC1F99}" presName="textNode" presStyleLbl="bgShp" presStyleIdx="0" presStyleCnt="1"/>
      <dgm:spPr/>
      <dgm:t>
        <a:bodyPr/>
        <a:lstStyle/>
        <a:p>
          <a:endParaRPr lang="tr-TR"/>
        </a:p>
      </dgm:t>
    </dgm:pt>
    <dgm:pt modelId="{6D4DCC46-9436-4317-83EA-08E0FD6C3911}" type="pres">
      <dgm:prSet presAssocID="{8305064E-8303-432E-85F3-F66425EC1F99}" presName="compChildNode" presStyleCnt="0"/>
      <dgm:spPr/>
    </dgm:pt>
    <dgm:pt modelId="{EA72AE38-EF6E-46BF-9498-74553CCFEB25}" type="pres">
      <dgm:prSet presAssocID="{8305064E-8303-432E-85F3-F66425EC1F99}" presName="theInnerList" presStyleCnt="0"/>
      <dgm:spPr/>
    </dgm:pt>
    <dgm:pt modelId="{8593CA71-2845-47FF-ADB4-67490ACFC481}" type="pres">
      <dgm:prSet presAssocID="{197E858B-2B4B-4FC9-AC0D-EBC18F91329D}" presName="childNode" presStyleLbl="node1" presStyleIdx="0" presStyleCnt="5" custScaleX="115373" custLinFactY="-35078" custLinFactNeighborX="-361" custLinFactNeighborY="-100000">
        <dgm:presLayoutVars>
          <dgm:bulletEnabled val="1"/>
        </dgm:presLayoutVars>
      </dgm:prSet>
      <dgm:spPr/>
      <dgm:t>
        <a:bodyPr/>
        <a:lstStyle/>
        <a:p>
          <a:endParaRPr lang="tr-TR"/>
        </a:p>
      </dgm:t>
    </dgm:pt>
    <dgm:pt modelId="{D90DE2FD-A9EF-4BA4-ADCA-1303E1D125D5}" type="pres">
      <dgm:prSet presAssocID="{197E858B-2B4B-4FC9-AC0D-EBC18F91329D}" presName="aSpace2" presStyleCnt="0"/>
      <dgm:spPr/>
    </dgm:pt>
    <dgm:pt modelId="{5FBA4EDD-E0C5-4198-B6DE-E34F5C5441A9}" type="pres">
      <dgm:prSet presAssocID="{102504E9-8772-45B6-BE90-AFFA1A28D1A2}" presName="childNode" presStyleLbl="node1" presStyleIdx="1" presStyleCnt="5" custScaleX="114831" custScaleY="146434" custLinFactY="-7237" custLinFactNeighborX="-90" custLinFactNeighborY="-100000">
        <dgm:presLayoutVars>
          <dgm:bulletEnabled val="1"/>
        </dgm:presLayoutVars>
      </dgm:prSet>
      <dgm:spPr/>
      <dgm:t>
        <a:bodyPr/>
        <a:lstStyle/>
        <a:p>
          <a:endParaRPr lang="tr-TR"/>
        </a:p>
      </dgm:t>
    </dgm:pt>
    <dgm:pt modelId="{D8ABDB20-5486-4247-B5F5-1AB258C3FDF5}" type="pres">
      <dgm:prSet presAssocID="{102504E9-8772-45B6-BE90-AFFA1A28D1A2}" presName="aSpace2" presStyleCnt="0"/>
      <dgm:spPr/>
    </dgm:pt>
    <dgm:pt modelId="{5EB9970B-C30E-473B-B389-D01572F58F6D}" type="pres">
      <dgm:prSet presAssocID="{AE4316BA-0CE1-4F70-A5F9-437B9BEDD3AE}" presName="childNode" presStyleLbl="node1" presStyleIdx="2" presStyleCnt="5" custScaleX="115013" custLinFactY="-8977" custLinFactNeighborY="-100000">
        <dgm:presLayoutVars>
          <dgm:bulletEnabled val="1"/>
        </dgm:presLayoutVars>
      </dgm:prSet>
      <dgm:spPr/>
      <dgm:t>
        <a:bodyPr/>
        <a:lstStyle/>
        <a:p>
          <a:endParaRPr lang="tr-TR"/>
        </a:p>
      </dgm:t>
    </dgm:pt>
    <dgm:pt modelId="{DE80EED2-C39B-4667-80D0-A23B5F5D97D9}" type="pres">
      <dgm:prSet presAssocID="{AE4316BA-0CE1-4F70-A5F9-437B9BEDD3AE}" presName="aSpace2" presStyleCnt="0"/>
      <dgm:spPr/>
    </dgm:pt>
    <dgm:pt modelId="{74C6CED8-823E-4AC1-B40D-09F93461F8C3}" type="pres">
      <dgm:prSet presAssocID="{E77903F5-9ECB-496D-9210-A8FB85AA1885}" presName="childNode" presStyleLbl="node1" presStyleIdx="3" presStyleCnt="5" custScaleX="114381" custLinFactY="-7237" custLinFactNeighborY="-100000">
        <dgm:presLayoutVars>
          <dgm:bulletEnabled val="1"/>
        </dgm:presLayoutVars>
      </dgm:prSet>
      <dgm:spPr/>
      <dgm:t>
        <a:bodyPr/>
        <a:lstStyle/>
        <a:p>
          <a:endParaRPr lang="tr-TR"/>
        </a:p>
      </dgm:t>
    </dgm:pt>
    <dgm:pt modelId="{A1C6C275-25A4-42C5-9AA3-32EAECBCE692}" type="pres">
      <dgm:prSet presAssocID="{E77903F5-9ECB-496D-9210-A8FB85AA1885}" presName="aSpace2" presStyleCnt="0"/>
      <dgm:spPr/>
    </dgm:pt>
    <dgm:pt modelId="{9509EAF5-84DC-43E7-9EB8-2CD529A87F2E}" type="pres">
      <dgm:prSet presAssocID="{8299BF54-07AE-4BA7-8341-1C3334FDB4F6}" presName="childNode" presStyleLbl="node1" presStyleIdx="4" presStyleCnt="5" custScaleX="114065" custScaleY="133629">
        <dgm:presLayoutVars>
          <dgm:bulletEnabled val="1"/>
        </dgm:presLayoutVars>
      </dgm:prSet>
      <dgm:spPr/>
      <dgm:t>
        <a:bodyPr/>
        <a:lstStyle/>
        <a:p>
          <a:endParaRPr lang="tr-TR"/>
        </a:p>
      </dgm:t>
    </dgm:pt>
  </dgm:ptLst>
  <dgm:cxnLst>
    <dgm:cxn modelId="{FC886E3A-9DCE-4011-8293-C4B0685457A6}" srcId="{62BE27B9-C53A-4AC8-A482-10D5EC5AF77D}" destId="{8305064E-8303-432E-85F3-F66425EC1F99}" srcOrd="0" destOrd="0" parTransId="{E5E83152-D325-4A08-B556-AAF2F0AE24AA}" sibTransId="{36AFF0F6-DD4B-4361-961E-0F51E7B2D181}"/>
    <dgm:cxn modelId="{B6253CC0-3A71-4760-A76F-4F368619B4C3}" srcId="{8305064E-8303-432E-85F3-F66425EC1F99}" destId="{AE4316BA-0CE1-4F70-A5F9-437B9BEDD3AE}" srcOrd="2" destOrd="0" parTransId="{F460A378-BDD8-464E-980A-8B67B7E4509C}" sibTransId="{F3BA94E5-7014-44D1-A324-CD631A6D644C}"/>
    <dgm:cxn modelId="{C14A2557-88CF-4FF4-AB83-BD7BF75DAE0B}" srcId="{8305064E-8303-432E-85F3-F66425EC1F99}" destId="{E77903F5-9ECB-496D-9210-A8FB85AA1885}" srcOrd="3" destOrd="0" parTransId="{7BE77477-CFB2-4BAF-AAEB-7ADC32230B06}" sibTransId="{D81D3FC0-BC72-4B99-85AB-C80008F42B93}"/>
    <dgm:cxn modelId="{1A121FFD-B42E-481E-9CD4-FE07302C1346}" type="presOf" srcId="{102504E9-8772-45B6-BE90-AFFA1A28D1A2}" destId="{5FBA4EDD-E0C5-4198-B6DE-E34F5C5441A9}" srcOrd="0" destOrd="0" presId="urn:microsoft.com/office/officeart/2005/8/layout/lProcess2"/>
    <dgm:cxn modelId="{6B6BAAE9-CFF8-41E7-A123-2C4A06D3F375}" type="presOf" srcId="{AE4316BA-0CE1-4F70-A5F9-437B9BEDD3AE}" destId="{5EB9970B-C30E-473B-B389-D01572F58F6D}" srcOrd="0" destOrd="0" presId="urn:microsoft.com/office/officeart/2005/8/layout/lProcess2"/>
    <dgm:cxn modelId="{2BE2A668-9276-47E0-B70A-B04D6459C88F}" type="presOf" srcId="{8305064E-8303-432E-85F3-F66425EC1F99}" destId="{4B0876F2-0E69-4059-B70D-E7D2AABBA233}" srcOrd="0" destOrd="0" presId="urn:microsoft.com/office/officeart/2005/8/layout/lProcess2"/>
    <dgm:cxn modelId="{8DAF6088-C5C2-4431-9FC4-440B3297FA67}" type="presOf" srcId="{197E858B-2B4B-4FC9-AC0D-EBC18F91329D}" destId="{8593CA71-2845-47FF-ADB4-67490ACFC481}" srcOrd="0" destOrd="0" presId="urn:microsoft.com/office/officeart/2005/8/layout/lProcess2"/>
    <dgm:cxn modelId="{0159B708-A018-4CD3-8A55-E211C2E61EE9}" srcId="{8305064E-8303-432E-85F3-F66425EC1F99}" destId="{197E858B-2B4B-4FC9-AC0D-EBC18F91329D}" srcOrd="0" destOrd="0" parTransId="{70EBFE9D-CB5E-4645-9599-9B5141865CE9}" sibTransId="{99696C1B-2C80-47D1-AD78-0B1EDB30949F}"/>
    <dgm:cxn modelId="{060C312D-B7D0-48BC-A599-E277FB88620E}" srcId="{8305064E-8303-432E-85F3-F66425EC1F99}" destId="{8299BF54-07AE-4BA7-8341-1C3334FDB4F6}" srcOrd="4" destOrd="0" parTransId="{B22D37E6-3957-4991-AB03-C201C3FCC211}" sibTransId="{D512B695-0BDB-4C62-BEBE-6E8C0F6FF8B3}"/>
    <dgm:cxn modelId="{91243C5F-6B85-428A-8EB0-A878FAFEAC32}" type="presOf" srcId="{E77903F5-9ECB-496D-9210-A8FB85AA1885}" destId="{74C6CED8-823E-4AC1-B40D-09F93461F8C3}" srcOrd="0" destOrd="0" presId="urn:microsoft.com/office/officeart/2005/8/layout/lProcess2"/>
    <dgm:cxn modelId="{1C8A99E4-DAC4-4E22-BDB8-2E9028C5C330}" type="presOf" srcId="{62BE27B9-C53A-4AC8-A482-10D5EC5AF77D}" destId="{5DD84A8A-89BC-4AB7-A096-EB8D4CDDB23A}" srcOrd="0" destOrd="0" presId="urn:microsoft.com/office/officeart/2005/8/layout/lProcess2"/>
    <dgm:cxn modelId="{E8139129-000F-4621-9C16-53E30003D59B}" type="presOf" srcId="{8305064E-8303-432E-85F3-F66425EC1F99}" destId="{C92432BA-BDF5-42F9-9144-D9B9CB6429CE}" srcOrd="1" destOrd="0" presId="urn:microsoft.com/office/officeart/2005/8/layout/lProcess2"/>
    <dgm:cxn modelId="{80E99122-6951-49C4-8E2D-E8AE2F393709}" srcId="{8305064E-8303-432E-85F3-F66425EC1F99}" destId="{102504E9-8772-45B6-BE90-AFFA1A28D1A2}" srcOrd="1" destOrd="0" parTransId="{04930B7D-793B-413D-8BAE-A4D452406660}" sibTransId="{BFCE5221-F2D7-46F4-B2D5-34FC1945027B}"/>
    <dgm:cxn modelId="{7241A8AA-714B-4881-86A8-0C3D14B766B9}" type="presOf" srcId="{8299BF54-07AE-4BA7-8341-1C3334FDB4F6}" destId="{9509EAF5-84DC-43E7-9EB8-2CD529A87F2E}" srcOrd="0" destOrd="0" presId="urn:microsoft.com/office/officeart/2005/8/layout/lProcess2"/>
    <dgm:cxn modelId="{25AB8A8C-6D41-42D7-9D97-B92D53EFB725}" type="presParOf" srcId="{5DD84A8A-89BC-4AB7-A096-EB8D4CDDB23A}" destId="{4B067652-8C1D-41E7-B36B-E7510712C1AD}" srcOrd="0" destOrd="0" presId="urn:microsoft.com/office/officeart/2005/8/layout/lProcess2"/>
    <dgm:cxn modelId="{F40D2260-B4A0-44F5-B01A-F0076A3BA1A0}" type="presParOf" srcId="{4B067652-8C1D-41E7-B36B-E7510712C1AD}" destId="{4B0876F2-0E69-4059-B70D-E7D2AABBA233}" srcOrd="0" destOrd="0" presId="urn:microsoft.com/office/officeart/2005/8/layout/lProcess2"/>
    <dgm:cxn modelId="{76831E3F-E8EF-40B8-9544-07639D74C3DC}" type="presParOf" srcId="{4B067652-8C1D-41E7-B36B-E7510712C1AD}" destId="{C92432BA-BDF5-42F9-9144-D9B9CB6429CE}" srcOrd="1" destOrd="0" presId="urn:microsoft.com/office/officeart/2005/8/layout/lProcess2"/>
    <dgm:cxn modelId="{A28B0E38-7A7B-402C-99C1-1921C774E0D1}" type="presParOf" srcId="{4B067652-8C1D-41E7-B36B-E7510712C1AD}" destId="{6D4DCC46-9436-4317-83EA-08E0FD6C3911}" srcOrd="2" destOrd="0" presId="urn:microsoft.com/office/officeart/2005/8/layout/lProcess2"/>
    <dgm:cxn modelId="{399B9FED-CF5F-4ED3-B1FC-4DB1326F8B7B}" type="presParOf" srcId="{6D4DCC46-9436-4317-83EA-08E0FD6C3911}" destId="{EA72AE38-EF6E-46BF-9498-74553CCFEB25}" srcOrd="0" destOrd="0" presId="urn:microsoft.com/office/officeart/2005/8/layout/lProcess2"/>
    <dgm:cxn modelId="{182B80EB-1467-4B61-A212-C1107C2CCB2C}" type="presParOf" srcId="{EA72AE38-EF6E-46BF-9498-74553CCFEB25}" destId="{8593CA71-2845-47FF-ADB4-67490ACFC481}" srcOrd="0" destOrd="0" presId="urn:microsoft.com/office/officeart/2005/8/layout/lProcess2"/>
    <dgm:cxn modelId="{4BB882D7-BF32-40CD-AB33-6D3AB4DD1FFA}" type="presParOf" srcId="{EA72AE38-EF6E-46BF-9498-74553CCFEB25}" destId="{D90DE2FD-A9EF-4BA4-ADCA-1303E1D125D5}" srcOrd="1" destOrd="0" presId="urn:microsoft.com/office/officeart/2005/8/layout/lProcess2"/>
    <dgm:cxn modelId="{7D520ED9-05DF-4BD8-8620-4D2FFB0AF7F3}" type="presParOf" srcId="{EA72AE38-EF6E-46BF-9498-74553CCFEB25}" destId="{5FBA4EDD-E0C5-4198-B6DE-E34F5C5441A9}" srcOrd="2" destOrd="0" presId="urn:microsoft.com/office/officeart/2005/8/layout/lProcess2"/>
    <dgm:cxn modelId="{E309D741-3A73-4F1D-BE3C-216823EB1137}" type="presParOf" srcId="{EA72AE38-EF6E-46BF-9498-74553CCFEB25}" destId="{D8ABDB20-5486-4247-B5F5-1AB258C3FDF5}" srcOrd="3" destOrd="0" presId="urn:microsoft.com/office/officeart/2005/8/layout/lProcess2"/>
    <dgm:cxn modelId="{A1ED4330-2DDD-4483-95C9-124360BFE4EA}" type="presParOf" srcId="{EA72AE38-EF6E-46BF-9498-74553CCFEB25}" destId="{5EB9970B-C30E-473B-B389-D01572F58F6D}" srcOrd="4" destOrd="0" presId="urn:microsoft.com/office/officeart/2005/8/layout/lProcess2"/>
    <dgm:cxn modelId="{AFFDDB1E-71E1-4B2B-BCF2-436BC1BB3FE0}" type="presParOf" srcId="{EA72AE38-EF6E-46BF-9498-74553CCFEB25}" destId="{DE80EED2-C39B-4667-80D0-A23B5F5D97D9}" srcOrd="5" destOrd="0" presId="urn:microsoft.com/office/officeart/2005/8/layout/lProcess2"/>
    <dgm:cxn modelId="{1F373DCF-B52D-4E01-92AA-D56F2EE43239}" type="presParOf" srcId="{EA72AE38-EF6E-46BF-9498-74553CCFEB25}" destId="{74C6CED8-823E-4AC1-B40D-09F93461F8C3}" srcOrd="6" destOrd="0" presId="urn:microsoft.com/office/officeart/2005/8/layout/lProcess2"/>
    <dgm:cxn modelId="{DFA882C1-C34B-4621-88AD-7745C17EBFE9}" type="presParOf" srcId="{EA72AE38-EF6E-46BF-9498-74553CCFEB25}" destId="{A1C6C275-25A4-42C5-9AA3-32EAECBCE692}" srcOrd="7" destOrd="0" presId="urn:microsoft.com/office/officeart/2005/8/layout/lProcess2"/>
    <dgm:cxn modelId="{565198CD-63EA-48CB-98DD-F48957105F0A}" type="presParOf" srcId="{EA72AE38-EF6E-46BF-9498-74553CCFEB25}" destId="{9509EAF5-84DC-43E7-9EB8-2CD529A87F2E}" srcOrd="8"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CFDB9E8E-3960-4CC5-8115-EEE993F16B7D}"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tr-TR"/>
        </a:p>
      </dgm:t>
    </dgm:pt>
    <dgm:pt modelId="{3EECB35F-9A32-4D20-886E-8E2855607862}">
      <dgm:prSet phldrT="[Metin]">
        <dgm:style>
          <a:lnRef idx="0">
            <a:schemeClr val="dk1"/>
          </a:lnRef>
          <a:fillRef idx="3">
            <a:schemeClr val="dk1"/>
          </a:fillRef>
          <a:effectRef idx="3">
            <a:schemeClr val="dk1"/>
          </a:effectRef>
          <a:fontRef idx="minor">
            <a:schemeClr val="lt1"/>
          </a:fontRef>
        </dgm:style>
      </dgm:prSet>
      <dgm:spPr/>
      <dgm:t>
        <a:bodyPr/>
        <a:lstStyle/>
        <a:p>
          <a:r>
            <a:rPr lang="tr-TR" dirty="0" smtClean="0"/>
            <a:t>BİRİM DÜZEYİNDE İZLEME</a:t>
          </a:r>
          <a:endParaRPr lang="tr-TR" dirty="0"/>
        </a:p>
      </dgm:t>
    </dgm:pt>
    <dgm:pt modelId="{CC148E20-D1EA-4953-8F2D-0E0FAD474CE2}" type="parTrans" cxnId="{C48B56C2-B485-435B-A6E0-C2AC14B6FA5A}">
      <dgm:prSet/>
      <dgm:spPr/>
      <dgm:t>
        <a:bodyPr/>
        <a:lstStyle/>
        <a:p>
          <a:endParaRPr lang="tr-TR"/>
        </a:p>
      </dgm:t>
    </dgm:pt>
    <dgm:pt modelId="{DD1C0EDD-C0AA-4DC2-8AC4-E9DC42D3D85F}" type="sibTrans" cxnId="{C48B56C2-B485-435B-A6E0-C2AC14B6FA5A}">
      <dgm:prSet/>
      <dgm:spPr/>
      <dgm:t>
        <a:bodyPr/>
        <a:lstStyle/>
        <a:p>
          <a:endParaRPr lang="tr-TR"/>
        </a:p>
      </dgm:t>
    </dgm:pt>
    <dgm:pt modelId="{67C2856B-992C-4D1B-A78F-5F7C4AC55A9A}">
      <dgm:prSet phldrT="[Metin]">
        <dgm:style>
          <a:lnRef idx="1">
            <a:schemeClr val="dk1"/>
          </a:lnRef>
          <a:fillRef idx="2">
            <a:schemeClr val="dk1"/>
          </a:fillRef>
          <a:effectRef idx="1">
            <a:schemeClr val="dk1"/>
          </a:effectRef>
          <a:fontRef idx="minor">
            <a:schemeClr val="dk1"/>
          </a:fontRef>
        </dgm:style>
      </dgm:prSet>
      <dgm:spPr/>
      <dgm:t>
        <a:bodyPr/>
        <a:lstStyle/>
        <a:p>
          <a:r>
            <a:rPr lang="tr-TR" dirty="0" smtClean="0">
              <a:solidFill>
                <a:schemeClr val="bg1"/>
              </a:solidFill>
            </a:rPr>
            <a:t>ÖZ DEĞERLENDİRME/SÜREKLİ İZLEME</a:t>
          </a:r>
          <a:endParaRPr lang="tr-TR" dirty="0">
            <a:solidFill>
              <a:schemeClr val="bg1"/>
            </a:solidFill>
          </a:endParaRPr>
        </a:p>
      </dgm:t>
    </dgm:pt>
    <dgm:pt modelId="{AA2F7806-0983-4970-BEB4-8F5C3DAEED35}" type="parTrans" cxnId="{E3E60DBF-66DB-40E1-A649-3CDE2334DC5F}">
      <dgm:prSet/>
      <dgm:spPr/>
      <dgm:t>
        <a:bodyPr/>
        <a:lstStyle/>
        <a:p>
          <a:endParaRPr lang="tr-TR"/>
        </a:p>
      </dgm:t>
    </dgm:pt>
    <dgm:pt modelId="{6DC53CA3-636F-4932-A461-1D64869919DB}" type="sibTrans" cxnId="{E3E60DBF-66DB-40E1-A649-3CDE2334DC5F}">
      <dgm:prSet/>
      <dgm:spPr/>
      <dgm:t>
        <a:bodyPr/>
        <a:lstStyle/>
        <a:p>
          <a:endParaRPr lang="tr-TR"/>
        </a:p>
      </dgm:t>
    </dgm:pt>
    <dgm:pt modelId="{7E3C0293-306F-4043-9617-CF1A4CCD6324}">
      <dgm:prSet phldrT="[Metin]">
        <dgm:style>
          <a:lnRef idx="0">
            <a:schemeClr val="dk1"/>
          </a:lnRef>
          <a:fillRef idx="3">
            <a:schemeClr val="dk1"/>
          </a:fillRef>
          <a:effectRef idx="3">
            <a:schemeClr val="dk1"/>
          </a:effectRef>
          <a:fontRef idx="minor">
            <a:schemeClr val="lt1"/>
          </a:fontRef>
        </dgm:style>
      </dgm:prSet>
      <dgm:spPr/>
      <dgm:t>
        <a:bodyPr/>
        <a:lstStyle/>
        <a:p>
          <a:r>
            <a:rPr lang="tr-TR" dirty="0" smtClean="0"/>
            <a:t>BAKANLIK DÜZEYİNDE İZLEME</a:t>
          </a:r>
          <a:endParaRPr lang="tr-TR" dirty="0"/>
        </a:p>
      </dgm:t>
    </dgm:pt>
    <dgm:pt modelId="{34C90F28-072F-48D5-8B5D-592D69858935}" type="parTrans" cxnId="{2C2639E9-FBC8-4375-B3D6-8637133FB86E}">
      <dgm:prSet/>
      <dgm:spPr/>
      <dgm:t>
        <a:bodyPr/>
        <a:lstStyle/>
        <a:p>
          <a:endParaRPr lang="tr-TR"/>
        </a:p>
      </dgm:t>
    </dgm:pt>
    <dgm:pt modelId="{44D21115-FB67-4378-B908-CB945FD5ECD0}" type="sibTrans" cxnId="{2C2639E9-FBC8-4375-B3D6-8637133FB86E}">
      <dgm:prSet/>
      <dgm:spPr/>
      <dgm:t>
        <a:bodyPr/>
        <a:lstStyle/>
        <a:p>
          <a:endParaRPr lang="tr-TR"/>
        </a:p>
      </dgm:t>
    </dgm:pt>
    <dgm:pt modelId="{4FFA6EAD-E277-4741-BECD-15F65B974C98}">
      <dgm:prSet phldrT="[Metin]">
        <dgm:style>
          <a:lnRef idx="1">
            <a:schemeClr val="dk1"/>
          </a:lnRef>
          <a:fillRef idx="2">
            <a:schemeClr val="dk1"/>
          </a:fillRef>
          <a:effectRef idx="1">
            <a:schemeClr val="dk1"/>
          </a:effectRef>
          <a:fontRef idx="minor">
            <a:schemeClr val="dk1"/>
          </a:fontRef>
        </dgm:style>
      </dgm:prSet>
      <dgm:spPr/>
      <dgm:t>
        <a:bodyPr/>
        <a:lstStyle/>
        <a:p>
          <a:r>
            <a:rPr lang="tr-TR" dirty="0" smtClean="0">
              <a:solidFill>
                <a:schemeClr val="bg1"/>
              </a:solidFill>
            </a:rPr>
            <a:t>Her altı ayda bir UEP </a:t>
          </a:r>
          <a:r>
            <a:rPr lang="tr-TR" dirty="0" err="1" smtClean="0">
              <a:solidFill>
                <a:schemeClr val="bg1"/>
              </a:solidFill>
            </a:rPr>
            <a:t>SGB’ye</a:t>
          </a:r>
          <a:r>
            <a:rPr lang="tr-TR" dirty="0" smtClean="0">
              <a:solidFill>
                <a:schemeClr val="bg1"/>
              </a:solidFill>
            </a:rPr>
            <a:t> gönderilmesi </a:t>
          </a:r>
          <a:r>
            <a:rPr lang="tr-TR" dirty="0" smtClean="0">
              <a:solidFill>
                <a:srgbClr val="FFC000"/>
              </a:solidFill>
            </a:rPr>
            <a:t>(yazılım üzerinden alınacak)</a:t>
          </a:r>
          <a:endParaRPr lang="tr-TR" dirty="0">
            <a:solidFill>
              <a:srgbClr val="FFC000"/>
            </a:solidFill>
          </a:endParaRPr>
        </a:p>
      </dgm:t>
    </dgm:pt>
    <dgm:pt modelId="{6F1CA975-484C-481D-A540-E71A38B365F1}" type="parTrans" cxnId="{D1BB24B0-52D0-4AFB-9E65-7B04C2F5511E}">
      <dgm:prSet/>
      <dgm:spPr/>
      <dgm:t>
        <a:bodyPr/>
        <a:lstStyle/>
        <a:p>
          <a:endParaRPr lang="tr-TR"/>
        </a:p>
      </dgm:t>
    </dgm:pt>
    <dgm:pt modelId="{E1995458-78F6-4937-90CF-D7F7A9B39DF2}" type="sibTrans" cxnId="{D1BB24B0-52D0-4AFB-9E65-7B04C2F5511E}">
      <dgm:prSet/>
      <dgm:spPr/>
      <dgm:t>
        <a:bodyPr/>
        <a:lstStyle/>
        <a:p>
          <a:endParaRPr lang="tr-TR"/>
        </a:p>
      </dgm:t>
    </dgm:pt>
    <dgm:pt modelId="{57068147-51BF-4B9C-9CBC-07E910E675CB}">
      <dgm:prSet phldrT="[Metin]">
        <dgm:style>
          <a:lnRef idx="1">
            <a:schemeClr val="dk1"/>
          </a:lnRef>
          <a:fillRef idx="2">
            <a:schemeClr val="dk1"/>
          </a:fillRef>
          <a:effectRef idx="1">
            <a:schemeClr val="dk1"/>
          </a:effectRef>
          <a:fontRef idx="minor">
            <a:schemeClr val="dk1"/>
          </a:fontRef>
        </dgm:style>
      </dgm:prSet>
      <dgm:spPr/>
      <dgm:t>
        <a:bodyPr/>
        <a:lstStyle/>
        <a:p>
          <a:endParaRPr lang="tr-TR" dirty="0"/>
        </a:p>
      </dgm:t>
    </dgm:pt>
    <dgm:pt modelId="{A7D64333-F9AE-4DCE-8A1D-9E61834BEFC3}" type="parTrans" cxnId="{BC076521-AC6F-46A0-9259-5D86FE5F7D18}">
      <dgm:prSet/>
      <dgm:spPr/>
      <dgm:t>
        <a:bodyPr/>
        <a:lstStyle/>
        <a:p>
          <a:endParaRPr lang="tr-TR"/>
        </a:p>
      </dgm:t>
    </dgm:pt>
    <dgm:pt modelId="{DAC7704C-5E71-4F8B-8D12-D0C64F5B697F}" type="sibTrans" cxnId="{BC076521-AC6F-46A0-9259-5D86FE5F7D18}">
      <dgm:prSet/>
      <dgm:spPr/>
      <dgm:t>
        <a:bodyPr/>
        <a:lstStyle/>
        <a:p>
          <a:endParaRPr lang="tr-TR"/>
        </a:p>
      </dgm:t>
    </dgm:pt>
    <dgm:pt modelId="{E2B112E8-5A08-413C-9DB5-4F66B09AE655}">
      <dgm:prSet phldrT="[Metin]">
        <dgm:style>
          <a:lnRef idx="1">
            <a:schemeClr val="dk1"/>
          </a:lnRef>
          <a:fillRef idx="2">
            <a:schemeClr val="dk1"/>
          </a:fillRef>
          <a:effectRef idx="1">
            <a:schemeClr val="dk1"/>
          </a:effectRef>
          <a:fontRef idx="minor">
            <a:schemeClr val="dk1"/>
          </a:fontRef>
        </dgm:style>
      </dgm:prSet>
      <dgm:spPr/>
      <dgm:t>
        <a:bodyPr/>
        <a:lstStyle/>
        <a:p>
          <a:r>
            <a:rPr lang="tr-TR" dirty="0" smtClean="0">
              <a:solidFill>
                <a:schemeClr val="bg1"/>
              </a:solidFill>
            </a:rPr>
            <a:t>Her altı ayda bir birim iç kontrol uygulamalarının izlenmesini, İzleme Formu ile </a:t>
          </a:r>
          <a:r>
            <a:rPr lang="tr-TR" dirty="0" err="1" smtClean="0">
              <a:solidFill>
                <a:schemeClr val="bg1"/>
              </a:solidFill>
            </a:rPr>
            <a:t>SGB’ye</a:t>
          </a:r>
          <a:r>
            <a:rPr lang="tr-TR" dirty="0" smtClean="0">
              <a:solidFill>
                <a:schemeClr val="bg1"/>
              </a:solidFill>
            </a:rPr>
            <a:t> bildirilmesi</a:t>
          </a:r>
          <a:endParaRPr lang="tr-TR" dirty="0">
            <a:solidFill>
              <a:schemeClr val="bg1"/>
            </a:solidFill>
          </a:endParaRPr>
        </a:p>
      </dgm:t>
    </dgm:pt>
    <dgm:pt modelId="{B2DED99A-8A02-4064-839D-14161DD1D909}" type="parTrans" cxnId="{7ACF76E6-521F-4E9E-AA47-88A8DB2BC740}">
      <dgm:prSet/>
      <dgm:spPr/>
      <dgm:t>
        <a:bodyPr/>
        <a:lstStyle/>
        <a:p>
          <a:endParaRPr lang="tr-TR"/>
        </a:p>
      </dgm:t>
    </dgm:pt>
    <dgm:pt modelId="{4A31592A-F4D3-4D8E-9A9C-CC5BBE0C3ED8}" type="sibTrans" cxnId="{7ACF76E6-521F-4E9E-AA47-88A8DB2BC740}">
      <dgm:prSet/>
      <dgm:spPr/>
      <dgm:t>
        <a:bodyPr/>
        <a:lstStyle/>
        <a:p>
          <a:endParaRPr lang="tr-TR"/>
        </a:p>
      </dgm:t>
    </dgm:pt>
    <dgm:pt modelId="{0A27F4B8-4046-4DA0-9391-9AF12592135F}">
      <dgm:prSet phldrT="[Metin]">
        <dgm:style>
          <a:lnRef idx="1">
            <a:schemeClr val="dk1"/>
          </a:lnRef>
          <a:fillRef idx="2">
            <a:schemeClr val="dk1"/>
          </a:fillRef>
          <a:effectRef idx="1">
            <a:schemeClr val="dk1"/>
          </a:effectRef>
          <a:fontRef idx="minor">
            <a:schemeClr val="dk1"/>
          </a:fontRef>
        </dgm:style>
      </dgm:prSet>
      <dgm:spPr/>
      <dgm:t>
        <a:bodyPr/>
        <a:lstStyle/>
        <a:p>
          <a:endParaRPr lang="tr-TR" dirty="0"/>
        </a:p>
      </dgm:t>
    </dgm:pt>
    <dgm:pt modelId="{BE8DC666-FB76-44CB-ABFC-9BD13A1D12EF}" type="parTrans" cxnId="{44AB70BB-87B6-4923-81B2-DFA5B850EC1F}">
      <dgm:prSet/>
      <dgm:spPr/>
      <dgm:t>
        <a:bodyPr/>
        <a:lstStyle/>
        <a:p>
          <a:endParaRPr lang="tr-TR"/>
        </a:p>
      </dgm:t>
    </dgm:pt>
    <dgm:pt modelId="{A67E5059-4501-4D0E-8F9C-5EB1FD35AFA5}" type="sibTrans" cxnId="{44AB70BB-87B6-4923-81B2-DFA5B850EC1F}">
      <dgm:prSet/>
      <dgm:spPr/>
      <dgm:t>
        <a:bodyPr/>
        <a:lstStyle/>
        <a:p>
          <a:endParaRPr lang="tr-TR"/>
        </a:p>
      </dgm:t>
    </dgm:pt>
    <dgm:pt modelId="{D70C8CE4-3F5F-442A-8D42-BB47838AD4F3}">
      <dgm:prSet phldrT="[Metin]">
        <dgm:style>
          <a:lnRef idx="1">
            <a:schemeClr val="dk1"/>
          </a:lnRef>
          <a:fillRef idx="2">
            <a:schemeClr val="dk1"/>
          </a:fillRef>
          <a:effectRef idx="1">
            <a:schemeClr val="dk1"/>
          </a:effectRef>
          <a:fontRef idx="minor">
            <a:schemeClr val="dk1"/>
          </a:fontRef>
        </dgm:style>
      </dgm:prSet>
      <dgm:spPr/>
      <dgm:t>
        <a:bodyPr/>
        <a:lstStyle/>
        <a:p>
          <a:r>
            <a:rPr lang="tr-TR" dirty="0" smtClean="0">
              <a:solidFill>
                <a:schemeClr val="bg1"/>
              </a:solidFill>
            </a:rPr>
            <a:t>3 ayda bir iç kontrol uygulamalarının izlenmesini İzleme Formu/toplantılar ile Genel Müdürlükte/Başkanlıkta izlenmesi</a:t>
          </a:r>
          <a:endParaRPr lang="tr-TR" dirty="0">
            <a:solidFill>
              <a:schemeClr val="bg1"/>
            </a:solidFill>
          </a:endParaRPr>
        </a:p>
      </dgm:t>
    </dgm:pt>
    <dgm:pt modelId="{6B3362EA-D067-4509-AE68-A78CE1E02AB1}" type="parTrans" cxnId="{9162567E-645C-40CD-B9E7-90F602809A7F}">
      <dgm:prSet/>
      <dgm:spPr/>
      <dgm:t>
        <a:bodyPr/>
        <a:lstStyle/>
        <a:p>
          <a:endParaRPr lang="tr-TR"/>
        </a:p>
      </dgm:t>
    </dgm:pt>
    <dgm:pt modelId="{93D4C0EE-8CE1-4533-BB03-980FEBA58244}" type="sibTrans" cxnId="{9162567E-645C-40CD-B9E7-90F602809A7F}">
      <dgm:prSet/>
      <dgm:spPr/>
      <dgm:t>
        <a:bodyPr/>
        <a:lstStyle/>
        <a:p>
          <a:endParaRPr lang="tr-TR"/>
        </a:p>
      </dgm:t>
    </dgm:pt>
    <dgm:pt modelId="{039464E2-A2E5-4B79-B59D-C2442BD00EB8}" type="pres">
      <dgm:prSet presAssocID="{CFDB9E8E-3960-4CC5-8115-EEE993F16B7D}" presName="Name0" presStyleCnt="0">
        <dgm:presLayoutVars>
          <dgm:dir/>
          <dgm:animLvl val="lvl"/>
          <dgm:resizeHandles val="exact"/>
        </dgm:presLayoutVars>
      </dgm:prSet>
      <dgm:spPr/>
      <dgm:t>
        <a:bodyPr/>
        <a:lstStyle/>
        <a:p>
          <a:endParaRPr lang="tr-TR"/>
        </a:p>
      </dgm:t>
    </dgm:pt>
    <dgm:pt modelId="{EF0195C3-1D40-4F2F-9FB2-2C85355C4525}" type="pres">
      <dgm:prSet presAssocID="{3EECB35F-9A32-4D20-886E-8E2855607862}" presName="linNode" presStyleCnt="0"/>
      <dgm:spPr/>
      <dgm:t>
        <a:bodyPr/>
        <a:lstStyle/>
        <a:p>
          <a:endParaRPr lang="tr-TR"/>
        </a:p>
      </dgm:t>
    </dgm:pt>
    <dgm:pt modelId="{FA0F9C95-ABC7-41DD-AD0F-0590B2027E8B}" type="pres">
      <dgm:prSet presAssocID="{3EECB35F-9A32-4D20-886E-8E2855607862}" presName="parentText" presStyleLbl="node1" presStyleIdx="0" presStyleCnt="2">
        <dgm:presLayoutVars>
          <dgm:chMax val="1"/>
          <dgm:bulletEnabled val="1"/>
        </dgm:presLayoutVars>
      </dgm:prSet>
      <dgm:spPr/>
      <dgm:t>
        <a:bodyPr/>
        <a:lstStyle/>
        <a:p>
          <a:endParaRPr lang="tr-TR"/>
        </a:p>
      </dgm:t>
    </dgm:pt>
    <dgm:pt modelId="{F9642A2A-0977-445D-BF43-A0711AAABB90}" type="pres">
      <dgm:prSet presAssocID="{3EECB35F-9A32-4D20-886E-8E2855607862}" presName="descendantText" presStyleLbl="alignAccFollowNode1" presStyleIdx="0" presStyleCnt="2">
        <dgm:presLayoutVars>
          <dgm:bulletEnabled val="1"/>
        </dgm:presLayoutVars>
      </dgm:prSet>
      <dgm:spPr/>
      <dgm:t>
        <a:bodyPr/>
        <a:lstStyle/>
        <a:p>
          <a:endParaRPr lang="tr-TR"/>
        </a:p>
      </dgm:t>
    </dgm:pt>
    <dgm:pt modelId="{82F694D4-75EC-42EA-B6F6-D8393008A41B}" type="pres">
      <dgm:prSet presAssocID="{DD1C0EDD-C0AA-4DC2-8AC4-E9DC42D3D85F}" presName="sp" presStyleCnt="0"/>
      <dgm:spPr/>
      <dgm:t>
        <a:bodyPr/>
        <a:lstStyle/>
        <a:p>
          <a:endParaRPr lang="tr-TR"/>
        </a:p>
      </dgm:t>
    </dgm:pt>
    <dgm:pt modelId="{C38201C7-9D8F-4053-9991-214B296B2E4C}" type="pres">
      <dgm:prSet presAssocID="{7E3C0293-306F-4043-9617-CF1A4CCD6324}" presName="linNode" presStyleCnt="0"/>
      <dgm:spPr/>
      <dgm:t>
        <a:bodyPr/>
        <a:lstStyle/>
        <a:p>
          <a:endParaRPr lang="tr-TR"/>
        </a:p>
      </dgm:t>
    </dgm:pt>
    <dgm:pt modelId="{889F2F6A-870C-4E5B-8A73-3745BA636C4A}" type="pres">
      <dgm:prSet presAssocID="{7E3C0293-306F-4043-9617-CF1A4CCD6324}" presName="parentText" presStyleLbl="node1" presStyleIdx="1" presStyleCnt="2">
        <dgm:presLayoutVars>
          <dgm:chMax val="1"/>
          <dgm:bulletEnabled val="1"/>
        </dgm:presLayoutVars>
      </dgm:prSet>
      <dgm:spPr/>
      <dgm:t>
        <a:bodyPr/>
        <a:lstStyle/>
        <a:p>
          <a:endParaRPr lang="tr-TR"/>
        </a:p>
      </dgm:t>
    </dgm:pt>
    <dgm:pt modelId="{95E37916-C9F9-4436-8D76-628873E9A936}" type="pres">
      <dgm:prSet presAssocID="{7E3C0293-306F-4043-9617-CF1A4CCD6324}" presName="descendantText" presStyleLbl="alignAccFollowNode1" presStyleIdx="1" presStyleCnt="2">
        <dgm:presLayoutVars>
          <dgm:bulletEnabled val="1"/>
        </dgm:presLayoutVars>
      </dgm:prSet>
      <dgm:spPr/>
      <dgm:t>
        <a:bodyPr/>
        <a:lstStyle/>
        <a:p>
          <a:endParaRPr lang="tr-TR"/>
        </a:p>
      </dgm:t>
    </dgm:pt>
  </dgm:ptLst>
  <dgm:cxnLst>
    <dgm:cxn modelId="{E3E60DBF-66DB-40E1-A649-3CDE2334DC5F}" srcId="{3EECB35F-9A32-4D20-886E-8E2855607862}" destId="{67C2856B-992C-4D1B-A78F-5F7C4AC55A9A}" srcOrd="0" destOrd="0" parTransId="{AA2F7806-0983-4970-BEB4-8F5C3DAEED35}" sibTransId="{6DC53CA3-636F-4932-A461-1D64869919DB}"/>
    <dgm:cxn modelId="{9162567E-645C-40CD-B9E7-90F602809A7F}" srcId="{3EECB35F-9A32-4D20-886E-8E2855607862}" destId="{D70C8CE4-3F5F-442A-8D42-BB47838AD4F3}" srcOrd="1" destOrd="0" parTransId="{6B3362EA-D067-4509-AE68-A78CE1E02AB1}" sibTransId="{93D4C0EE-8CE1-4533-BB03-980FEBA58244}"/>
    <dgm:cxn modelId="{2C2639E9-FBC8-4375-B3D6-8637133FB86E}" srcId="{CFDB9E8E-3960-4CC5-8115-EEE993F16B7D}" destId="{7E3C0293-306F-4043-9617-CF1A4CCD6324}" srcOrd="1" destOrd="0" parTransId="{34C90F28-072F-48D5-8B5D-592D69858935}" sibTransId="{44D21115-FB67-4378-B908-CB945FD5ECD0}"/>
    <dgm:cxn modelId="{89BD825E-83E3-43C7-9ADD-6402D359DD51}" type="presOf" srcId="{57068147-51BF-4B9C-9CBC-07E910E675CB}" destId="{95E37916-C9F9-4436-8D76-628873E9A936}" srcOrd="0" destOrd="2" presId="urn:microsoft.com/office/officeart/2005/8/layout/vList5"/>
    <dgm:cxn modelId="{B2165E1D-8518-43FB-A823-D09D6E566C44}" type="presOf" srcId="{0A27F4B8-4046-4DA0-9391-9AF12592135F}" destId="{F9642A2A-0977-445D-BF43-A0711AAABB90}" srcOrd="0" destOrd="2" presId="urn:microsoft.com/office/officeart/2005/8/layout/vList5"/>
    <dgm:cxn modelId="{C8FBB644-08DC-4BC0-BADD-3DBC848DEDCB}" type="presOf" srcId="{4FFA6EAD-E277-4741-BECD-15F65B974C98}" destId="{95E37916-C9F9-4436-8D76-628873E9A936}" srcOrd="0" destOrd="0" presId="urn:microsoft.com/office/officeart/2005/8/layout/vList5"/>
    <dgm:cxn modelId="{E5759F93-10FA-43E9-A512-A4789E42EBC0}" type="presOf" srcId="{CFDB9E8E-3960-4CC5-8115-EEE993F16B7D}" destId="{039464E2-A2E5-4B79-B59D-C2442BD00EB8}" srcOrd="0" destOrd="0" presId="urn:microsoft.com/office/officeart/2005/8/layout/vList5"/>
    <dgm:cxn modelId="{44AB70BB-87B6-4923-81B2-DFA5B850EC1F}" srcId="{3EECB35F-9A32-4D20-886E-8E2855607862}" destId="{0A27F4B8-4046-4DA0-9391-9AF12592135F}" srcOrd="2" destOrd="0" parTransId="{BE8DC666-FB76-44CB-ABFC-9BD13A1D12EF}" sibTransId="{A67E5059-4501-4D0E-8F9C-5EB1FD35AFA5}"/>
    <dgm:cxn modelId="{7ACF76E6-521F-4E9E-AA47-88A8DB2BC740}" srcId="{7E3C0293-306F-4043-9617-CF1A4CCD6324}" destId="{E2B112E8-5A08-413C-9DB5-4F66B09AE655}" srcOrd="1" destOrd="0" parTransId="{B2DED99A-8A02-4064-839D-14161DD1D909}" sibTransId="{4A31592A-F4D3-4D8E-9A9C-CC5BBE0C3ED8}"/>
    <dgm:cxn modelId="{BC076521-AC6F-46A0-9259-5D86FE5F7D18}" srcId="{7E3C0293-306F-4043-9617-CF1A4CCD6324}" destId="{57068147-51BF-4B9C-9CBC-07E910E675CB}" srcOrd="2" destOrd="0" parTransId="{A7D64333-F9AE-4DCE-8A1D-9E61834BEFC3}" sibTransId="{DAC7704C-5E71-4F8B-8D12-D0C64F5B697F}"/>
    <dgm:cxn modelId="{8AF47180-F225-4BC3-A7EA-086386F41068}" type="presOf" srcId="{D70C8CE4-3F5F-442A-8D42-BB47838AD4F3}" destId="{F9642A2A-0977-445D-BF43-A0711AAABB90}" srcOrd="0" destOrd="1" presId="urn:microsoft.com/office/officeart/2005/8/layout/vList5"/>
    <dgm:cxn modelId="{6F037CD5-58C6-4C3A-9ECD-1B4F3DDD6725}" type="presOf" srcId="{E2B112E8-5A08-413C-9DB5-4F66B09AE655}" destId="{95E37916-C9F9-4436-8D76-628873E9A936}" srcOrd="0" destOrd="1" presId="urn:microsoft.com/office/officeart/2005/8/layout/vList5"/>
    <dgm:cxn modelId="{170F5473-4A46-4EAC-9CC3-B8DFBE449B94}" type="presOf" srcId="{7E3C0293-306F-4043-9617-CF1A4CCD6324}" destId="{889F2F6A-870C-4E5B-8A73-3745BA636C4A}" srcOrd="0" destOrd="0" presId="urn:microsoft.com/office/officeart/2005/8/layout/vList5"/>
    <dgm:cxn modelId="{A66A55D2-9A25-4FBA-A920-7546727DE2F8}" type="presOf" srcId="{67C2856B-992C-4D1B-A78F-5F7C4AC55A9A}" destId="{F9642A2A-0977-445D-BF43-A0711AAABB90}" srcOrd="0" destOrd="0" presId="urn:microsoft.com/office/officeart/2005/8/layout/vList5"/>
    <dgm:cxn modelId="{F4D37A65-F023-4D5F-A8D3-0F2DCFB5DB7E}" type="presOf" srcId="{3EECB35F-9A32-4D20-886E-8E2855607862}" destId="{FA0F9C95-ABC7-41DD-AD0F-0590B2027E8B}" srcOrd="0" destOrd="0" presId="urn:microsoft.com/office/officeart/2005/8/layout/vList5"/>
    <dgm:cxn modelId="{D1BB24B0-52D0-4AFB-9E65-7B04C2F5511E}" srcId="{7E3C0293-306F-4043-9617-CF1A4CCD6324}" destId="{4FFA6EAD-E277-4741-BECD-15F65B974C98}" srcOrd="0" destOrd="0" parTransId="{6F1CA975-484C-481D-A540-E71A38B365F1}" sibTransId="{E1995458-78F6-4937-90CF-D7F7A9B39DF2}"/>
    <dgm:cxn modelId="{C48B56C2-B485-435B-A6E0-C2AC14B6FA5A}" srcId="{CFDB9E8E-3960-4CC5-8115-EEE993F16B7D}" destId="{3EECB35F-9A32-4D20-886E-8E2855607862}" srcOrd="0" destOrd="0" parTransId="{CC148E20-D1EA-4953-8F2D-0E0FAD474CE2}" sibTransId="{DD1C0EDD-C0AA-4DC2-8AC4-E9DC42D3D85F}"/>
    <dgm:cxn modelId="{2F27A7FB-2B5A-45AE-B815-CF642B9DF43F}" type="presParOf" srcId="{039464E2-A2E5-4B79-B59D-C2442BD00EB8}" destId="{EF0195C3-1D40-4F2F-9FB2-2C85355C4525}" srcOrd="0" destOrd="0" presId="urn:microsoft.com/office/officeart/2005/8/layout/vList5"/>
    <dgm:cxn modelId="{65E34DFA-8998-43E2-8057-C1EEA677E353}" type="presParOf" srcId="{EF0195C3-1D40-4F2F-9FB2-2C85355C4525}" destId="{FA0F9C95-ABC7-41DD-AD0F-0590B2027E8B}" srcOrd="0" destOrd="0" presId="urn:microsoft.com/office/officeart/2005/8/layout/vList5"/>
    <dgm:cxn modelId="{E5608079-C248-460C-ABEF-DB98BD937102}" type="presParOf" srcId="{EF0195C3-1D40-4F2F-9FB2-2C85355C4525}" destId="{F9642A2A-0977-445D-BF43-A0711AAABB90}" srcOrd="1" destOrd="0" presId="urn:microsoft.com/office/officeart/2005/8/layout/vList5"/>
    <dgm:cxn modelId="{9797596E-2C30-436A-8701-B77E692FDDD5}" type="presParOf" srcId="{039464E2-A2E5-4B79-B59D-C2442BD00EB8}" destId="{82F694D4-75EC-42EA-B6F6-D8393008A41B}" srcOrd="1" destOrd="0" presId="urn:microsoft.com/office/officeart/2005/8/layout/vList5"/>
    <dgm:cxn modelId="{3E32359F-0B32-4D39-9C3C-C3BAC87E8CEE}" type="presParOf" srcId="{039464E2-A2E5-4B79-B59D-C2442BD00EB8}" destId="{C38201C7-9D8F-4053-9991-214B296B2E4C}" srcOrd="2" destOrd="0" presId="urn:microsoft.com/office/officeart/2005/8/layout/vList5"/>
    <dgm:cxn modelId="{38EA404B-BCAC-4C0B-A0AA-91DFBF8BBBFE}" type="presParOf" srcId="{C38201C7-9D8F-4053-9991-214B296B2E4C}" destId="{889F2F6A-870C-4E5B-8A73-3745BA636C4A}" srcOrd="0" destOrd="0" presId="urn:microsoft.com/office/officeart/2005/8/layout/vList5"/>
    <dgm:cxn modelId="{8E83EBA7-84E6-4271-A678-F62062C8D0AF}" type="presParOf" srcId="{C38201C7-9D8F-4053-9991-214B296B2E4C}" destId="{95E37916-C9F9-4436-8D76-628873E9A93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CCEF9-3A40-477D-BE41-EA45CC28F211}">
      <dsp:nvSpPr>
        <dsp:cNvPr id="0" name=""/>
        <dsp:cNvSpPr/>
      </dsp:nvSpPr>
      <dsp:spPr>
        <a:xfrm>
          <a:off x="0" y="0"/>
          <a:ext cx="1157365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42CCB7-2112-47F3-A3D2-696849CC1204}">
      <dsp:nvSpPr>
        <dsp:cNvPr id="0" name=""/>
        <dsp:cNvSpPr/>
      </dsp:nvSpPr>
      <dsp:spPr>
        <a:xfrm>
          <a:off x="0" y="0"/>
          <a:ext cx="2264062" cy="4984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kern="1200" dirty="0" smtClean="0">
              <a:solidFill>
                <a:schemeClr val="accent4"/>
              </a:solidFill>
            </a:rPr>
            <a:t>İyi Yönetim</a:t>
          </a:r>
        </a:p>
        <a:p>
          <a:pPr lvl="0" algn="ctr" defTabSz="1244600" rtl="0">
            <a:lnSpc>
              <a:spcPct val="90000"/>
            </a:lnSpc>
            <a:spcBef>
              <a:spcPct val="0"/>
            </a:spcBef>
            <a:spcAft>
              <a:spcPct val="35000"/>
            </a:spcAft>
          </a:pPr>
          <a:r>
            <a:rPr lang="tr-TR" sz="2800" b="1" kern="1200" dirty="0" smtClean="0">
              <a:solidFill>
                <a:schemeClr val="accent4"/>
              </a:solidFill>
            </a:rPr>
            <a:t> =</a:t>
          </a:r>
        </a:p>
        <a:p>
          <a:pPr lvl="0" algn="ctr" defTabSz="1244600" rtl="0">
            <a:lnSpc>
              <a:spcPct val="90000"/>
            </a:lnSpc>
            <a:spcBef>
              <a:spcPct val="0"/>
            </a:spcBef>
            <a:spcAft>
              <a:spcPct val="35000"/>
            </a:spcAft>
          </a:pPr>
          <a:r>
            <a:rPr lang="tr-TR" sz="2800" b="1" kern="1200" dirty="0" smtClean="0">
              <a:solidFill>
                <a:schemeClr val="accent4"/>
              </a:solidFill>
            </a:rPr>
            <a:t>İç Kontrol</a:t>
          </a:r>
          <a:endParaRPr lang="tr-TR" sz="2800" b="1" kern="1200" dirty="0">
            <a:solidFill>
              <a:schemeClr val="accent4"/>
            </a:solidFill>
          </a:endParaRPr>
        </a:p>
      </dsp:txBody>
      <dsp:txXfrm>
        <a:off x="0" y="0"/>
        <a:ext cx="2264062" cy="4984229"/>
      </dsp:txXfrm>
    </dsp:sp>
    <dsp:sp modelId="{A80730BF-85B6-4FFA-AF0C-E6F91CB9624C}">
      <dsp:nvSpPr>
        <dsp:cNvPr id="0" name=""/>
        <dsp:cNvSpPr/>
      </dsp:nvSpPr>
      <dsp:spPr>
        <a:xfrm>
          <a:off x="2437666" y="30543"/>
          <a:ext cx="9085321" cy="610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tr-TR" sz="2400" kern="1200" dirty="0" smtClean="0">
              <a:solidFill>
                <a:schemeClr val="bg1"/>
              </a:solidFill>
            </a:rPr>
            <a:t>5018 sayılı Kanunla kamu yönetim sistemine dahil olan</a:t>
          </a:r>
          <a:endParaRPr lang="tr-TR" sz="2400" kern="1200" dirty="0">
            <a:solidFill>
              <a:schemeClr val="bg1"/>
            </a:solidFill>
          </a:endParaRPr>
        </a:p>
      </dsp:txBody>
      <dsp:txXfrm>
        <a:off x="2437666" y="30543"/>
        <a:ext cx="9085321" cy="610860"/>
      </dsp:txXfrm>
    </dsp:sp>
    <dsp:sp modelId="{7BBAC04B-08D5-4A84-B3CB-A9EE9BB1D6D7}">
      <dsp:nvSpPr>
        <dsp:cNvPr id="0" name=""/>
        <dsp:cNvSpPr/>
      </dsp:nvSpPr>
      <dsp:spPr>
        <a:xfrm>
          <a:off x="2264062" y="641403"/>
          <a:ext cx="925892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740FE3-7693-4156-8E85-974D6B4648EE}">
      <dsp:nvSpPr>
        <dsp:cNvPr id="0" name=""/>
        <dsp:cNvSpPr/>
      </dsp:nvSpPr>
      <dsp:spPr>
        <a:xfrm>
          <a:off x="2437666" y="671946"/>
          <a:ext cx="9085321" cy="1033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tr-TR" sz="2400" kern="1200" dirty="0" smtClean="0">
              <a:solidFill>
                <a:schemeClr val="bg1"/>
              </a:solidFill>
            </a:rPr>
            <a:t>Kamu kaynaklarının idarenin amaçlarına uygun olarak </a:t>
          </a:r>
          <a:r>
            <a:rPr lang="tr-TR" sz="2400" b="1" kern="1200" dirty="0" smtClean="0">
              <a:solidFill>
                <a:schemeClr val="accent4"/>
              </a:solidFill>
            </a:rPr>
            <a:t>etkin, ekonomik ve verimli</a:t>
          </a:r>
          <a:r>
            <a:rPr lang="tr-TR" sz="2400" b="1" kern="1200" dirty="0" smtClean="0">
              <a:solidFill>
                <a:schemeClr val="bg1"/>
              </a:solidFill>
            </a:rPr>
            <a:t> </a:t>
          </a:r>
          <a:r>
            <a:rPr lang="tr-TR" sz="2400" kern="1200" dirty="0" smtClean="0">
              <a:solidFill>
                <a:schemeClr val="bg1"/>
              </a:solidFill>
            </a:rPr>
            <a:t>ve kullanılması,</a:t>
          </a:r>
          <a:endParaRPr lang="tr-TR" sz="2400" kern="1200" dirty="0">
            <a:solidFill>
              <a:schemeClr val="bg1"/>
            </a:solidFill>
          </a:endParaRPr>
        </a:p>
      </dsp:txBody>
      <dsp:txXfrm>
        <a:off x="2437666" y="671946"/>
        <a:ext cx="9085321" cy="1033636"/>
      </dsp:txXfrm>
    </dsp:sp>
    <dsp:sp modelId="{76982CA9-A3A1-41ED-ADF8-65D453D80DC0}">
      <dsp:nvSpPr>
        <dsp:cNvPr id="0" name=""/>
        <dsp:cNvSpPr/>
      </dsp:nvSpPr>
      <dsp:spPr>
        <a:xfrm>
          <a:off x="2264062" y="1705582"/>
          <a:ext cx="925892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D97BF8-8B74-4830-B9D5-9CCED5EE73AE}">
      <dsp:nvSpPr>
        <dsp:cNvPr id="0" name=""/>
        <dsp:cNvSpPr/>
      </dsp:nvSpPr>
      <dsp:spPr>
        <a:xfrm>
          <a:off x="2437666" y="1736125"/>
          <a:ext cx="9085321" cy="610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tr-TR" sz="2400" kern="1200" dirty="0" smtClean="0">
              <a:solidFill>
                <a:schemeClr val="bg1"/>
              </a:solidFill>
            </a:rPr>
            <a:t>Mevzuata uygunluğun sağlanması, </a:t>
          </a:r>
          <a:endParaRPr lang="tr-TR" sz="2400" kern="1200" dirty="0">
            <a:solidFill>
              <a:schemeClr val="bg1"/>
            </a:solidFill>
          </a:endParaRPr>
        </a:p>
      </dsp:txBody>
      <dsp:txXfrm>
        <a:off x="2437666" y="1736125"/>
        <a:ext cx="9085321" cy="610860"/>
      </dsp:txXfrm>
    </dsp:sp>
    <dsp:sp modelId="{0FBDBEE0-A8EE-4EC6-B051-8AA7497613B6}">
      <dsp:nvSpPr>
        <dsp:cNvPr id="0" name=""/>
        <dsp:cNvSpPr/>
      </dsp:nvSpPr>
      <dsp:spPr>
        <a:xfrm>
          <a:off x="2264062" y="2346986"/>
          <a:ext cx="925892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52F97C-E413-4366-A3CF-F9088F95D7C5}">
      <dsp:nvSpPr>
        <dsp:cNvPr id="0" name=""/>
        <dsp:cNvSpPr/>
      </dsp:nvSpPr>
      <dsp:spPr>
        <a:xfrm>
          <a:off x="2437666" y="2377529"/>
          <a:ext cx="9085321" cy="610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tr-TR" sz="2400" kern="1200" dirty="0" smtClean="0">
              <a:solidFill>
                <a:schemeClr val="bg1"/>
              </a:solidFill>
            </a:rPr>
            <a:t>Zamanında ve güvenilir bilgi üretilmesi, </a:t>
          </a:r>
          <a:endParaRPr lang="tr-TR" sz="2400" kern="1200" dirty="0">
            <a:solidFill>
              <a:schemeClr val="bg1"/>
            </a:solidFill>
          </a:endParaRPr>
        </a:p>
      </dsp:txBody>
      <dsp:txXfrm>
        <a:off x="2437666" y="2377529"/>
        <a:ext cx="9085321" cy="610860"/>
      </dsp:txXfrm>
    </dsp:sp>
    <dsp:sp modelId="{B7545C01-AA87-4DD4-B9DC-65ABA25680A2}">
      <dsp:nvSpPr>
        <dsp:cNvPr id="0" name=""/>
        <dsp:cNvSpPr/>
      </dsp:nvSpPr>
      <dsp:spPr>
        <a:xfrm>
          <a:off x="2264062" y="2988389"/>
          <a:ext cx="925892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669980-8084-4869-ACE5-3B9BD81089C2}">
      <dsp:nvSpPr>
        <dsp:cNvPr id="0" name=""/>
        <dsp:cNvSpPr/>
      </dsp:nvSpPr>
      <dsp:spPr>
        <a:xfrm>
          <a:off x="2437666" y="3018932"/>
          <a:ext cx="9085321" cy="997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tr-TR" sz="2400" kern="1200" dirty="0" smtClean="0">
              <a:solidFill>
                <a:schemeClr val="bg1"/>
              </a:solidFill>
            </a:rPr>
            <a:t>Varlıkların korunması, yolsuzluk ve usulsüzlüklerin önlenmesi konularında </a:t>
          </a:r>
          <a:endParaRPr lang="tr-TR" sz="2400" kern="1200" dirty="0">
            <a:solidFill>
              <a:schemeClr val="bg1"/>
            </a:solidFill>
          </a:endParaRPr>
        </a:p>
      </dsp:txBody>
      <dsp:txXfrm>
        <a:off x="2437666" y="3018932"/>
        <a:ext cx="9085321" cy="997937"/>
      </dsp:txXfrm>
    </dsp:sp>
    <dsp:sp modelId="{FA28418C-5644-4927-9980-95EFD714E08E}">
      <dsp:nvSpPr>
        <dsp:cNvPr id="0" name=""/>
        <dsp:cNvSpPr/>
      </dsp:nvSpPr>
      <dsp:spPr>
        <a:xfrm>
          <a:off x="2264062" y="4016870"/>
          <a:ext cx="925892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829877-695E-4D12-B798-DC40EE816A37}">
      <dsp:nvSpPr>
        <dsp:cNvPr id="0" name=""/>
        <dsp:cNvSpPr/>
      </dsp:nvSpPr>
      <dsp:spPr>
        <a:xfrm>
          <a:off x="2437666" y="4047413"/>
          <a:ext cx="9085321" cy="903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tr-TR" sz="2400" kern="1200" dirty="0" smtClean="0">
              <a:solidFill>
                <a:schemeClr val="bg1"/>
              </a:solidFill>
            </a:rPr>
            <a:t>Yeterli ve makul güvence sağlamak üzere kurulması zorunlu kılınan bir </a:t>
          </a:r>
          <a:r>
            <a:rPr lang="tr-TR" sz="2400" b="1" kern="1200" dirty="0" smtClean="0">
              <a:solidFill>
                <a:srgbClr val="FFC000"/>
              </a:solidFill>
            </a:rPr>
            <a:t>yönetim aracıdır.</a:t>
          </a:r>
          <a:endParaRPr lang="tr-TR" sz="2400" kern="1200" dirty="0">
            <a:solidFill>
              <a:srgbClr val="FFC000"/>
            </a:solidFill>
          </a:endParaRPr>
        </a:p>
      </dsp:txBody>
      <dsp:txXfrm>
        <a:off x="2437666" y="4047413"/>
        <a:ext cx="9085321" cy="903089"/>
      </dsp:txXfrm>
    </dsp:sp>
    <dsp:sp modelId="{70404CC1-FF3F-46CB-BD73-16D1CF3E94D3}">
      <dsp:nvSpPr>
        <dsp:cNvPr id="0" name=""/>
        <dsp:cNvSpPr/>
      </dsp:nvSpPr>
      <dsp:spPr>
        <a:xfrm>
          <a:off x="2264062" y="4950502"/>
          <a:ext cx="925892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A25ED-4A16-4461-98E4-A72301C73DBC}">
      <dsp:nvSpPr>
        <dsp:cNvPr id="0" name=""/>
        <dsp:cNvSpPr/>
      </dsp:nvSpPr>
      <dsp:spPr>
        <a:xfrm>
          <a:off x="89586" y="166519"/>
          <a:ext cx="2369429" cy="879544"/>
        </a:xfrm>
        <a:prstGeom prst="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flat" dir="t"/>
        </a:scene3d>
        <a:sp3d/>
      </dsp:spPr>
      <dsp:style>
        <a:lnRef idx="0">
          <a:schemeClr val="accent2"/>
        </a:lnRef>
        <a:fillRef idx="3">
          <a:schemeClr val="accent2"/>
        </a:fillRef>
        <a:effectRef idx="3">
          <a:schemeClr val="accent2"/>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tr-TR" sz="1800" kern="1200" dirty="0" smtClean="0">
              <a:solidFill>
                <a:schemeClr val="tx1">
                  <a:lumMod val="95000"/>
                  <a:lumOff val="5000"/>
                </a:schemeClr>
              </a:solidFill>
            </a:rPr>
            <a:t>Bakanlık Görevleri</a:t>
          </a:r>
          <a:endParaRPr lang="tr-TR" sz="1800" kern="1200" dirty="0">
            <a:solidFill>
              <a:schemeClr val="tx1">
                <a:lumMod val="95000"/>
                <a:lumOff val="5000"/>
              </a:schemeClr>
            </a:solidFill>
          </a:endParaRPr>
        </a:p>
      </dsp:txBody>
      <dsp:txXfrm>
        <a:off x="89586" y="166519"/>
        <a:ext cx="2369429" cy="879544"/>
      </dsp:txXfrm>
    </dsp:sp>
    <dsp:sp modelId="{C017E99F-936B-4947-B91A-C664751B0751}">
      <dsp:nvSpPr>
        <dsp:cNvPr id="0" name=""/>
        <dsp:cNvSpPr/>
      </dsp:nvSpPr>
      <dsp:spPr>
        <a:xfrm>
          <a:off x="48535" y="1120217"/>
          <a:ext cx="2535218" cy="3836137"/>
        </a:xfrm>
        <a:prstGeom prst="rect">
          <a:avLst/>
        </a:prstGeom>
        <a:noFill/>
        <a:ln w="6350" cap="flat" cmpd="sng" algn="ctr">
          <a:no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tr-TR" sz="2000" kern="1200" dirty="0" smtClean="0">
              <a:solidFill>
                <a:schemeClr val="bg1"/>
              </a:solidFill>
            </a:rPr>
            <a:t>I ve IV </a:t>
          </a:r>
          <a:r>
            <a:rPr lang="tr-TR" sz="2000" kern="1200" dirty="0" err="1" smtClean="0">
              <a:solidFill>
                <a:schemeClr val="bg1"/>
              </a:solidFill>
            </a:rPr>
            <a:t>Nolu</a:t>
          </a:r>
          <a:r>
            <a:rPr lang="tr-TR" sz="2000" kern="1200" dirty="0" smtClean="0">
              <a:solidFill>
                <a:schemeClr val="bg1"/>
              </a:solidFill>
            </a:rPr>
            <a:t> Cumhurbaşkanlığı Kararnameleri</a:t>
          </a:r>
          <a:endParaRPr lang="tr-TR" sz="2000" kern="1200" dirty="0">
            <a:solidFill>
              <a:schemeClr val="bg1"/>
            </a:solidFill>
          </a:endParaRPr>
        </a:p>
        <a:p>
          <a:pPr marL="228600" lvl="1" indent="-228600" algn="l" defTabSz="889000">
            <a:lnSpc>
              <a:spcPct val="90000"/>
            </a:lnSpc>
            <a:spcBef>
              <a:spcPct val="0"/>
            </a:spcBef>
            <a:spcAft>
              <a:spcPct val="15000"/>
            </a:spcAft>
            <a:buChar char="••"/>
          </a:pPr>
          <a:endParaRPr lang="tr-TR" sz="2000" kern="1200" dirty="0">
            <a:solidFill>
              <a:schemeClr val="bg1"/>
            </a:solidFill>
          </a:endParaRPr>
        </a:p>
        <a:p>
          <a:pPr marL="228600" lvl="1" indent="-228600" algn="l" defTabSz="889000">
            <a:lnSpc>
              <a:spcPct val="90000"/>
            </a:lnSpc>
            <a:spcBef>
              <a:spcPct val="0"/>
            </a:spcBef>
            <a:spcAft>
              <a:spcPct val="15000"/>
            </a:spcAft>
            <a:buChar char="••"/>
          </a:pPr>
          <a:r>
            <a:rPr lang="tr-TR" sz="2000" kern="1200" dirty="0" smtClean="0">
              <a:solidFill>
                <a:schemeClr val="bg1"/>
              </a:solidFill>
            </a:rPr>
            <a:t>Bakanlık Merkez Teşkilatı Görev Yönergesi</a:t>
          </a:r>
          <a:endParaRPr lang="tr-TR" sz="2000" kern="1200" dirty="0">
            <a:solidFill>
              <a:schemeClr val="bg1"/>
            </a:solidFill>
          </a:endParaRPr>
        </a:p>
        <a:p>
          <a:pPr marL="228600" lvl="1" indent="-228600" algn="l" defTabSz="889000">
            <a:lnSpc>
              <a:spcPct val="90000"/>
            </a:lnSpc>
            <a:spcBef>
              <a:spcPct val="0"/>
            </a:spcBef>
            <a:spcAft>
              <a:spcPct val="15000"/>
            </a:spcAft>
            <a:buChar char="••"/>
          </a:pPr>
          <a:r>
            <a:rPr lang="tr-TR" sz="2000" kern="1200" dirty="0" smtClean="0">
              <a:solidFill>
                <a:schemeClr val="bg1"/>
              </a:solidFill>
            </a:rPr>
            <a:t>Taşra Teşkilatı Görev Yönergesi</a:t>
          </a:r>
          <a:endParaRPr lang="tr-TR" sz="2000" b="1" kern="1200" dirty="0">
            <a:solidFill>
              <a:srgbClr val="00B050"/>
            </a:solidFill>
          </a:endParaRPr>
        </a:p>
      </dsp:txBody>
      <dsp:txXfrm>
        <a:off x="48535" y="1120217"/>
        <a:ext cx="2535218" cy="3836137"/>
      </dsp:txXfrm>
    </dsp:sp>
    <dsp:sp modelId="{A188D8F3-5835-4FE8-824C-3060C3A215ED}">
      <dsp:nvSpPr>
        <dsp:cNvPr id="0" name=""/>
        <dsp:cNvSpPr/>
      </dsp:nvSpPr>
      <dsp:spPr>
        <a:xfrm>
          <a:off x="2873630" y="166519"/>
          <a:ext cx="2369429" cy="879544"/>
        </a:xfrm>
        <a:prstGeom prst="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flat" dir="t"/>
        </a:scene3d>
        <a:sp3d/>
      </dsp:spPr>
      <dsp:style>
        <a:lnRef idx="0">
          <a:schemeClr val="accent2"/>
        </a:lnRef>
        <a:fillRef idx="3">
          <a:schemeClr val="accent2"/>
        </a:fillRef>
        <a:effectRef idx="3">
          <a:schemeClr val="accent2"/>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tr-TR" sz="1800" kern="1200" smtClean="0">
              <a:solidFill>
                <a:schemeClr val="tx1">
                  <a:lumMod val="95000"/>
                  <a:lumOff val="5000"/>
                </a:schemeClr>
              </a:solidFill>
            </a:rPr>
            <a:t>İç Kontrol</a:t>
          </a:r>
          <a:endParaRPr lang="tr-TR" sz="1800" kern="1200" dirty="0">
            <a:solidFill>
              <a:schemeClr val="tx1">
                <a:lumMod val="95000"/>
                <a:lumOff val="5000"/>
              </a:schemeClr>
            </a:solidFill>
          </a:endParaRPr>
        </a:p>
      </dsp:txBody>
      <dsp:txXfrm>
        <a:off x="2873630" y="166519"/>
        <a:ext cx="2369429" cy="879544"/>
      </dsp:txXfrm>
    </dsp:sp>
    <dsp:sp modelId="{11F5D176-B03E-4FE1-B72C-5C773EA3B035}">
      <dsp:nvSpPr>
        <dsp:cNvPr id="0" name=""/>
        <dsp:cNvSpPr/>
      </dsp:nvSpPr>
      <dsp:spPr>
        <a:xfrm>
          <a:off x="2873630" y="1046064"/>
          <a:ext cx="2369429" cy="3836137"/>
        </a:xfrm>
        <a:prstGeom prst="rect">
          <a:avLst/>
        </a:prstGeom>
        <a:noFill/>
        <a:ln w="19050" cap="flat" cmpd="sng" algn="ctr">
          <a:noFill/>
          <a:prstDash val="solid"/>
          <a:miter lim="800000"/>
        </a:ln>
        <a:effectLst/>
        <a:scene3d>
          <a:camera prst="orthographicFront"/>
          <a:lightRig rig="flat" dir="t"/>
        </a:scene3d>
        <a:sp3d extrusionH="12700"/>
      </dsp:spPr>
      <dsp:style>
        <a:lnRef idx="3">
          <a:schemeClr val="lt1"/>
        </a:lnRef>
        <a:fillRef idx="1">
          <a:schemeClr val="dk1"/>
        </a:fillRef>
        <a:effectRef idx="1">
          <a:schemeClr val="dk1"/>
        </a:effectRef>
        <a:fontRef idx="minor">
          <a:schemeClr val="lt1"/>
        </a:fontRef>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tr-TR" sz="1800" kern="1200" dirty="0" smtClean="0">
              <a:solidFill>
                <a:schemeClr val="bg1"/>
              </a:solidFill>
            </a:rPr>
            <a:t>5018 (Md.55-57)</a:t>
          </a:r>
          <a:endParaRPr lang="tr-TR" sz="1800" kern="1200" dirty="0">
            <a:solidFill>
              <a:schemeClr val="bg1"/>
            </a:solidFill>
          </a:endParaRPr>
        </a:p>
        <a:p>
          <a:pPr marL="171450" lvl="1" indent="-171450" algn="l" defTabSz="800100" rtl="0">
            <a:lnSpc>
              <a:spcPct val="90000"/>
            </a:lnSpc>
            <a:spcBef>
              <a:spcPct val="0"/>
            </a:spcBef>
            <a:spcAft>
              <a:spcPct val="15000"/>
            </a:spcAft>
            <a:buChar char="••"/>
          </a:pPr>
          <a:r>
            <a:rPr lang="tr-TR" sz="1800" kern="1200" dirty="0" smtClean="0">
              <a:solidFill>
                <a:schemeClr val="bg1"/>
              </a:solidFill>
            </a:rPr>
            <a:t>Sayıştay Kanunu (Md.35-36)</a:t>
          </a:r>
          <a:endParaRPr lang="tr-TR" sz="1800" kern="1200" dirty="0">
            <a:solidFill>
              <a:schemeClr val="bg1"/>
            </a:solidFill>
          </a:endParaRPr>
        </a:p>
        <a:p>
          <a:pPr marL="171450" lvl="1" indent="-171450" algn="l" defTabSz="800100" rtl="0">
            <a:lnSpc>
              <a:spcPct val="90000"/>
            </a:lnSpc>
            <a:spcBef>
              <a:spcPct val="0"/>
            </a:spcBef>
            <a:spcAft>
              <a:spcPct val="15000"/>
            </a:spcAft>
            <a:buChar char="••"/>
          </a:pPr>
          <a:r>
            <a:rPr lang="tr-TR" sz="1800" kern="1200" dirty="0" smtClean="0">
              <a:solidFill>
                <a:schemeClr val="bg1"/>
              </a:solidFill>
            </a:rPr>
            <a:t>Düzenlilik Denetim Rehberi</a:t>
          </a:r>
          <a:endParaRPr lang="tr-TR" sz="1800" kern="1200" dirty="0">
            <a:solidFill>
              <a:schemeClr val="bg1"/>
            </a:solidFill>
          </a:endParaRPr>
        </a:p>
        <a:p>
          <a:pPr marL="171450" lvl="1" indent="-171450" algn="l" defTabSz="800100" rtl="0">
            <a:lnSpc>
              <a:spcPct val="90000"/>
            </a:lnSpc>
            <a:spcBef>
              <a:spcPct val="0"/>
            </a:spcBef>
            <a:spcAft>
              <a:spcPct val="15000"/>
            </a:spcAft>
            <a:buChar char="••"/>
          </a:pPr>
          <a:r>
            <a:rPr lang="tr-TR" sz="1800" kern="1200" dirty="0" smtClean="0">
              <a:solidFill>
                <a:schemeClr val="bg1"/>
              </a:solidFill>
            </a:rPr>
            <a:t>İç Kontrol ve Ön Mali Kontrole İlişkin Usul ve Esaslar </a:t>
          </a:r>
          <a:endParaRPr lang="tr-TR" sz="1800" kern="1200" dirty="0">
            <a:solidFill>
              <a:schemeClr val="bg1"/>
            </a:solidFill>
          </a:endParaRPr>
        </a:p>
        <a:p>
          <a:pPr marL="171450" lvl="1" indent="-171450" algn="l" defTabSz="800100" rtl="0">
            <a:lnSpc>
              <a:spcPct val="90000"/>
            </a:lnSpc>
            <a:spcBef>
              <a:spcPct val="0"/>
            </a:spcBef>
            <a:spcAft>
              <a:spcPct val="15000"/>
            </a:spcAft>
            <a:buChar char="••"/>
          </a:pPr>
          <a:r>
            <a:rPr lang="tr-TR" sz="1800" kern="1200" dirty="0" smtClean="0">
              <a:solidFill>
                <a:schemeClr val="bg1"/>
              </a:solidFill>
            </a:rPr>
            <a:t>İç Kontrol Standartları Tebliği</a:t>
          </a:r>
          <a:endParaRPr lang="tr-TR" sz="1800" kern="1200" dirty="0">
            <a:solidFill>
              <a:schemeClr val="bg1"/>
            </a:solidFill>
          </a:endParaRPr>
        </a:p>
        <a:p>
          <a:pPr marL="171450" lvl="1" indent="-171450" algn="l" defTabSz="800100" rtl="0">
            <a:lnSpc>
              <a:spcPct val="90000"/>
            </a:lnSpc>
            <a:spcBef>
              <a:spcPct val="0"/>
            </a:spcBef>
            <a:spcAft>
              <a:spcPct val="15000"/>
            </a:spcAft>
            <a:buChar char="••"/>
          </a:pPr>
          <a:r>
            <a:rPr lang="tr-TR" sz="1800" kern="1200" dirty="0" smtClean="0">
              <a:solidFill>
                <a:schemeClr val="bg1"/>
              </a:solidFill>
            </a:rPr>
            <a:t>SGB Çalışma Yönetmeliği (Md.28)</a:t>
          </a:r>
          <a:endParaRPr lang="tr-TR" sz="1800" kern="1200" dirty="0">
            <a:solidFill>
              <a:schemeClr val="bg1"/>
            </a:solidFill>
          </a:endParaRPr>
        </a:p>
      </dsp:txBody>
      <dsp:txXfrm>
        <a:off x="2873630" y="1046064"/>
        <a:ext cx="2369429" cy="3836137"/>
      </dsp:txXfrm>
    </dsp:sp>
    <dsp:sp modelId="{C800FE8E-399D-401F-A07E-0C750743FA72}">
      <dsp:nvSpPr>
        <dsp:cNvPr id="0" name=""/>
        <dsp:cNvSpPr/>
      </dsp:nvSpPr>
      <dsp:spPr>
        <a:xfrm>
          <a:off x="5574780" y="166519"/>
          <a:ext cx="2369429" cy="879544"/>
        </a:xfrm>
        <a:prstGeom prst="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flat" dir="t"/>
        </a:scene3d>
        <a:sp3d/>
      </dsp:spPr>
      <dsp:style>
        <a:lnRef idx="0">
          <a:schemeClr val="accent2"/>
        </a:lnRef>
        <a:fillRef idx="3">
          <a:schemeClr val="accent2"/>
        </a:fillRef>
        <a:effectRef idx="3">
          <a:schemeClr val="accent2"/>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tr-TR" sz="1800" kern="1200" smtClean="0">
              <a:solidFill>
                <a:schemeClr val="tx1">
                  <a:lumMod val="95000"/>
                  <a:lumOff val="5000"/>
                </a:schemeClr>
              </a:solidFill>
            </a:rPr>
            <a:t>Hazine ve Maliye Bakanlığınca Düzenlenen Mevzuat</a:t>
          </a:r>
          <a:endParaRPr lang="tr-TR" sz="1800" kern="1200" dirty="0">
            <a:solidFill>
              <a:schemeClr val="tx1">
                <a:lumMod val="95000"/>
                <a:lumOff val="5000"/>
              </a:schemeClr>
            </a:solidFill>
          </a:endParaRPr>
        </a:p>
      </dsp:txBody>
      <dsp:txXfrm>
        <a:off x="5574780" y="166519"/>
        <a:ext cx="2369429" cy="879544"/>
      </dsp:txXfrm>
    </dsp:sp>
    <dsp:sp modelId="{8F9EAB89-0CDA-4380-9C9D-806035D09B77}">
      <dsp:nvSpPr>
        <dsp:cNvPr id="0" name=""/>
        <dsp:cNvSpPr/>
      </dsp:nvSpPr>
      <dsp:spPr>
        <a:xfrm>
          <a:off x="5574780" y="1046064"/>
          <a:ext cx="2369429" cy="3836137"/>
        </a:xfrm>
        <a:prstGeom prst="rect">
          <a:avLst/>
        </a:prstGeom>
        <a:noFill/>
        <a:ln w="19050" cap="flat" cmpd="sng" algn="ctr">
          <a:noFill/>
          <a:prstDash val="solid"/>
          <a:miter lim="800000"/>
        </a:ln>
        <a:effectLst/>
        <a:scene3d>
          <a:camera prst="orthographicFront"/>
          <a:lightRig rig="flat" dir="t"/>
        </a:scene3d>
        <a:sp3d extrusionH="12700"/>
      </dsp:spPr>
      <dsp:style>
        <a:lnRef idx="3">
          <a:schemeClr val="lt1"/>
        </a:lnRef>
        <a:fillRef idx="1">
          <a:schemeClr val="dk1"/>
        </a:fillRef>
        <a:effectRef idx="1">
          <a:schemeClr val="dk1"/>
        </a:effectRef>
        <a:fontRef idx="minor">
          <a:schemeClr val="lt1"/>
        </a:fontRef>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tr-TR" sz="2000" kern="1200" dirty="0" smtClean="0">
              <a:solidFill>
                <a:schemeClr val="bg1"/>
              </a:solidFill>
            </a:rPr>
            <a:t>Uyum Eylem Planı Rehberi</a:t>
          </a:r>
          <a:endParaRPr lang="tr-TR" sz="2000" kern="1200" dirty="0">
            <a:solidFill>
              <a:schemeClr val="bg1"/>
            </a:solidFill>
          </a:endParaRPr>
        </a:p>
        <a:p>
          <a:pPr marL="228600" lvl="1" indent="-228600" algn="l" defTabSz="889000" rtl="0">
            <a:lnSpc>
              <a:spcPct val="90000"/>
            </a:lnSpc>
            <a:spcBef>
              <a:spcPct val="0"/>
            </a:spcBef>
            <a:spcAft>
              <a:spcPct val="15000"/>
            </a:spcAft>
            <a:buChar char="••"/>
          </a:pPr>
          <a:r>
            <a:rPr lang="tr-TR" sz="2000" kern="1200" dirty="0" smtClean="0">
              <a:solidFill>
                <a:schemeClr val="bg1"/>
              </a:solidFill>
            </a:rPr>
            <a:t>İç Kontrol Genelgesi</a:t>
          </a:r>
          <a:endParaRPr lang="tr-TR" sz="2000" kern="1200" dirty="0">
            <a:solidFill>
              <a:schemeClr val="bg1"/>
            </a:solidFill>
          </a:endParaRPr>
        </a:p>
        <a:p>
          <a:pPr marL="228600" lvl="1" indent="-228600" algn="l" defTabSz="889000" rtl="0">
            <a:lnSpc>
              <a:spcPct val="90000"/>
            </a:lnSpc>
            <a:spcBef>
              <a:spcPct val="0"/>
            </a:spcBef>
            <a:spcAft>
              <a:spcPct val="15000"/>
            </a:spcAft>
            <a:buChar char="••"/>
          </a:pPr>
          <a:r>
            <a:rPr lang="tr-TR" sz="2000" kern="1200" dirty="0" smtClean="0">
              <a:solidFill>
                <a:schemeClr val="bg1"/>
              </a:solidFill>
            </a:rPr>
            <a:t>İç Kontrol Rehberi</a:t>
          </a:r>
          <a:endParaRPr lang="tr-TR" sz="2000" kern="1200" dirty="0">
            <a:solidFill>
              <a:schemeClr val="bg1"/>
            </a:solidFill>
          </a:endParaRPr>
        </a:p>
      </dsp:txBody>
      <dsp:txXfrm>
        <a:off x="5574780" y="1046064"/>
        <a:ext cx="2369429" cy="3836137"/>
      </dsp:txXfrm>
    </dsp:sp>
    <dsp:sp modelId="{1DBA6F7B-B2A8-4185-9739-D539987D2C9A}">
      <dsp:nvSpPr>
        <dsp:cNvPr id="0" name=""/>
        <dsp:cNvSpPr/>
      </dsp:nvSpPr>
      <dsp:spPr>
        <a:xfrm>
          <a:off x="8275929" y="166519"/>
          <a:ext cx="2369429" cy="879544"/>
        </a:xfrm>
        <a:prstGeom prst="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flat" dir="t"/>
        </a:scene3d>
        <a:sp3d/>
      </dsp:spPr>
      <dsp:style>
        <a:lnRef idx="0">
          <a:schemeClr val="accent2"/>
        </a:lnRef>
        <a:fillRef idx="3">
          <a:schemeClr val="accent2"/>
        </a:fillRef>
        <a:effectRef idx="3">
          <a:schemeClr val="accent2"/>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tr-TR" sz="1800" kern="1200" smtClean="0">
              <a:solidFill>
                <a:schemeClr val="tx1">
                  <a:lumMod val="95000"/>
                  <a:lumOff val="5000"/>
                </a:schemeClr>
              </a:solidFill>
            </a:rPr>
            <a:t>TOB Düzenlenen Mevzuat</a:t>
          </a:r>
          <a:endParaRPr lang="tr-TR" sz="1800" kern="1200" dirty="0">
            <a:solidFill>
              <a:schemeClr val="tx1">
                <a:lumMod val="95000"/>
                <a:lumOff val="5000"/>
              </a:schemeClr>
            </a:solidFill>
          </a:endParaRPr>
        </a:p>
      </dsp:txBody>
      <dsp:txXfrm>
        <a:off x="8275929" y="166519"/>
        <a:ext cx="2369429" cy="879544"/>
      </dsp:txXfrm>
    </dsp:sp>
    <dsp:sp modelId="{AFC89AA0-09D7-4204-B7CB-F225ACB571D5}">
      <dsp:nvSpPr>
        <dsp:cNvPr id="0" name=""/>
        <dsp:cNvSpPr/>
      </dsp:nvSpPr>
      <dsp:spPr>
        <a:xfrm>
          <a:off x="8275929" y="1046064"/>
          <a:ext cx="2369429" cy="3836137"/>
        </a:xfrm>
        <a:prstGeom prst="rect">
          <a:avLst/>
        </a:prstGeom>
        <a:noFill/>
        <a:ln w="12700" cap="flat" cmpd="sng" algn="ctr">
          <a:noFill/>
          <a:prstDash val="solid"/>
          <a:miter lim="800000"/>
        </a:ln>
        <a:effectLst/>
        <a:scene3d>
          <a:camera prst="orthographicFront"/>
          <a:lightRig rig="flat" dir="t"/>
        </a:scene3d>
        <a:sp3d extrusionH="12700"/>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tr-TR" sz="2400" b="0" kern="1200" dirty="0" smtClean="0">
              <a:solidFill>
                <a:schemeClr val="bg1"/>
              </a:solidFill>
            </a:rPr>
            <a:t>İç Kontrol Uyum Eylem Planı</a:t>
          </a:r>
          <a:endParaRPr lang="tr-TR" sz="2400" b="0" kern="1200" dirty="0">
            <a:solidFill>
              <a:schemeClr val="bg1"/>
            </a:solidFill>
          </a:endParaRPr>
        </a:p>
        <a:p>
          <a:pPr marL="228600" lvl="1" indent="-228600" algn="l" defTabSz="1066800" rtl="0">
            <a:lnSpc>
              <a:spcPct val="90000"/>
            </a:lnSpc>
            <a:spcBef>
              <a:spcPct val="0"/>
            </a:spcBef>
            <a:spcAft>
              <a:spcPct val="15000"/>
            </a:spcAft>
            <a:buChar char="••"/>
          </a:pPr>
          <a:r>
            <a:rPr lang="tr-TR" sz="2400" b="0" kern="1200" dirty="0" smtClean="0">
              <a:solidFill>
                <a:schemeClr val="bg1"/>
              </a:solidFill>
            </a:rPr>
            <a:t>Risk Yönergesi</a:t>
          </a:r>
          <a:endParaRPr lang="tr-TR" sz="2400" b="0" kern="1200" dirty="0">
            <a:solidFill>
              <a:schemeClr val="bg1"/>
            </a:solidFill>
          </a:endParaRPr>
        </a:p>
        <a:p>
          <a:pPr marL="228600" lvl="1" indent="-228600" algn="l" defTabSz="1066800" rtl="0">
            <a:lnSpc>
              <a:spcPct val="90000"/>
            </a:lnSpc>
            <a:spcBef>
              <a:spcPct val="0"/>
            </a:spcBef>
            <a:spcAft>
              <a:spcPct val="15000"/>
            </a:spcAft>
            <a:buChar char="••"/>
          </a:pPr>
          <a:r>
            <a:rPr lang="tr-TR" sz="2400" b="0" kern="1200" dirty="0" smtClean="0">
              <a:solidFill>
                <a:schemeClr val="bg1"/>
              </a:solidFill>
            </a:rPr>
            <a:t>Süreç Rehberi</a:t>
          </a:r>
          <a:endParaRPr lang="tr-TR" sz="2400" b="0" kern="1200" dirty="0">
            <a:solidFill>
              <a:schemeClr val="bg1"/>
            </a:solidFill>
          </a:endParaRPr>
        </a:p>
      </dsp:txBody>
      <dsp:txXfrm>
        <a:off x="8275929" y="1046064"/>
        <a:ext cx="2369429" cy="38361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DA75F-4BA9-4924-A4DF-986B82FC94A3}">
      <dsp:nvSpPr>
        <dsp:cNvPr id="0" name=""/>
        <dsp:cNvSpPr/>
      </dsp:nvSpPr>
      <dsp:spPr>
        <a:xfrm>
          <a:off x="0" y="2559"/>
          <a:ext cx="3024336" cy="196794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tr-TR" sz="2900" kern="1200" dirty="0" smtClean="0"/>
            <a:t>Kurulması, etkin işletilmesi ve hesap verme sorumluluğu</a:t>
          </a:r>
          <a:endParaRPr lang="tr-TR" sz="2900" kern="1200" dirty="0"/>
        </a:p>
      </dsp:txBody>
      <dsp:txXfrm>
        <a:off x="96067" y="98626"/>
        <a:ext cx="2832202" cy="17758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876F2-0E69-4059-B70D-E7D2AABBA233}">
      <dsp:nvSpPr>
        <dsp:cNvPr id="0" name=""/>
        <dsp:cNvSpPr/>
      </dsp:nvSpPr>
      <dsp:spPr>
        <a:xfrm>
          <a:off x="11430" y="0"/>
          <a:ext cx="11692890" cy="4326049"/>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tr-TR" sz="2600" b="1" kern="1200" dirty="0" smtClean="0"/>
            <a:t>Üst yöneticiler, harcama yetkilileri ve diğer yöneticiler</a:t>
          </a:r>
          <a:endParaRPr lang="tr-TR" sz="2600" kern="1200" dirty="0"/>
        </a:p>
      </dsp:txBody>
      <dsp:txXfrm>
        <a:off x="11430" y="0"/>
        <a:ext cx="11692890" cy="1297814"/>
      </dsp:txXfrm>
    </dsp:sp>
    <dsp:sp modelId="{8593CA71-2845-47FF-ADB4-67490ACFC481}">
      <dsp:nvSpPr>
        <dsp:cNvPr id="0" name=""/>
        <dsp:cNvSpPr/>
      </dsp:nvSpPr>
      <dsp:spPr>
        <a:xfrm>
          <a:off x="422215" y="1077679"/>
          <a:ext cx="10792351" cy="43799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45720" rIns="60960" bIns="45720" numCol="1" spcCol="1270" anchor="ctr" anchorCtr="0">
          <a:noAutofit/>
        </a:bodyPr>
        <a:lstStyle/>
        <a:p>
          <a:pPr lvl="0" algn="l" defTabSz="1066800" rtl="0">
            <a:lnSpc>
              <a:spcPct val="90000"/>
            </a:lnSpc>
            <a:spcBef>
              <a:spcPct val="0"/>
            </a:spcBef>
            <a:spcAft>
              <a:spcPct val="35000"/>
            </a:spcAft>
          </a:pPr>
          <a:r>
            <a:rPr lang="tr-TR" sz="2400" kern="1200" dirty="0" smtClean="0"/>
            <a:t>Mesleki değerlere ve dürüst yönetim anlayışına sahip olunmasından, </a:t>
          </a:r>
          <a:endParaRPr lang="tr-TR" sz="2400" kern="1200" dirty="0"/>
        </a:p>
      </dsp:txBody>
      <dsp:txXfrm>
        <a:off x="435043" y="1090507"/>
        <a:ext cx="10766695" cy="412335"/>
      </dsp:txXfrm>
    </dsp:sp>
    <dsp:sp modelId="{5FBA4EDD-E0C5-4198-B6DE-E34F5C5441A9}">
      <dsp:nvSpPr>
        <dsp:cNvPr id="0" name=""/>
        <dsp:cNvSpPr/>
      </dsp:nvSpPr>
      <dsp:spPr>
        <a:xfrm>
          <a:off x="472916" y="1704995"/>
          <a:ext cx="10741650" cy="64136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45720" rIns="60960" bIns="45720" numCol="1" spcCol="1270" anchor="ctr" anchorCtr="0">
          <a:noAutofit/>
        </a:bodyPr>
        <a:lstStyle/>
        <a:p>
          <a:pPr lvl="0" algn="l" defTabSz="1066800" rtl="0">
            <a:lnSpc>
              <a:spcPct val="90000"/>
            </a:lnSpc>
            <a:spcBef>
              <a:spcPct val="0"/>
            </a:spcBef>
            <a:spcAft>
              <a:spcPct val="35000"/>
            </a:spcAft>
          </a:pPr>
          <a:r>
            <a:rPr lang="tr-TR" sz="2400" kern="1200" dirty="0" smtClean="0"/>
            <a:t>Malî yetki ve sorumlulukların bilgili ve yeterli yöneticiler ile personele verilmesinden,</a:t>
          </a:r>
          <a:endParaRPr lang="tr-TR" sz="2400" kern="1200" dirty="0"/>
        </a:p>
      </dsp:txBody>
      <dsp:txXfrm>
        <a:off x="491701" y="1723780"/>
        <a:ext cx="10704080" cy="603798"/>
      </dsp:txXfrm>
    </dsp:sp>
    <dsp:sp modelId="{5EB9970B-C30E-473B-B389-D01572F58F6D}">
      <dsp:nvSpPr>
        <dsp:cNvPr id="0" name=""/>
        <dsp:cNvSpPr/>
      </dsp:nvSpPr>
      <dsp:spPr>
        <a:xfrm>
          <a:off x="472822" y="2406125"/>
          <a:ext cx="10758675" cy="43799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45720" rIns="60960" bIns="45720" numCol="1" spcCol="1270" anchor="ctr" anchorCtr="0">
          <a:noAutofit/>
        </a:bodyPr>
        <a:lstStyle/>
        <a:p>
          <a:pPr lvl="0" algn="l" defTabSz="1066800" rtl="0">
            <a:lnSpc>
              <a:spcPct val="90000"/>
            </a:lnSpc>
            <a:spcBef>
              <a:spcPct val="0"/>
            </a:spcBef>
            <a:spcAft>
              <a:spcPct val="35000"/>
            </a:spcAft>
          </a:pPr>
          <a:r>
            <a:rPr lang="tr-TR" sz="2400" kern="1200" dirty="0" smtClean="0"/>
            <a:t>Belirlenmiş standartlara uyulmasının sağlanmasından,</a:t>
          </a:r>
          <a:endParaRPr lang="tr-TR" sz="2400" kern="1200" dirty="0"/>
        </a:p>
      </dsp:txBody>
      <dsp:txXfrm>
        <a:off x="485650" y="2418953"/>
        <a:ext cx="10733019" cy="412335"/>
      </dsp:txXfrm>
    </dsp:sp>
    <dsp:sp modelId="{74C6CED8-823E-4AC1-B40D-09F93461F8C3}">
      <dsp:nvSpPr>
        <dsp:cNvPr id="0" name=""/>
        <dsp:cNvSpPr/>
      </dsp:nvSpPr>
      <dsp:spPr>
        <a:xfrm>
          <a:off x="502382" y="2919121"/>
          <a:ext cx="10699556" cy="43799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45720" rIns="60960" bIns="45720" numCol="1" spcCol="1270" anchor="ctr" anchorCtr="0">
          <a:noAutofit/>
        </a:bodyPr>
        <a:lstStyle/>
        <a:p>
          <a:pPr lvl="0" algn="l" defTabSz="1066800" rtl="0">
            <a:lnSpc>
              <a:spcPct val="90000"/>
            </a:lnSpc>
            <a:spcBef>
              <a:spcPct val="0"/>
            </a:spcBef>
            <a:spcAft>
              <a:spcPct val="35000"/>
            </a:spcAft>
          </a:pPr>
          <a:r>
            <a:rPr lang="tr-TR" sz="2400" kern="1200" dirty="0" smtClean="0"/>
            <a:t>Mevzuata aykırı faaliyetlerin önlenmesinden, </a:t>
          </a:r>
          <a:endParaRPr lang="tr-TR" sz="2400" kern="1200" dirty="0"/>
        </a:p>
      </dsp:txBody>
      <dsp:txXfrm>
        <a:off x="515210" y="2931949"/>
        <a:ext cx="10673900" cy="412335"/>
      </dsp:txXfrm>
    </dsp:sp>
    <dsp:sp modelId="{9509EAF5-84DC-43E7-9EB8-2CD529A87F2E}">
      <dsp:nvSpPr>
        <dsp:cNvPr id="0" name=""/>
        <dsp:cNvSpPr/>
      </dsp:nvSpPr>
      <dsp:spPr>
        <a:xfrm>
          <a:off x="517162" y="3523576"/>
          <a:ext cx="10669996" cy="58528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45720" rIns="60960" bIns="45720" numCol="1" spcCol="1270" anchor="ctr" anchorCtr="0">
          <a:noAutofit/>
        </a:bodyPr>
        <a:lstStyle/>
        <a:p>
          <a:pPr lvl="0" algn="l" defTabSz="1066800" rtl="0">
            <a:lnSpc>
              <a:spcPct val="90000"/>
            </a:lnSpc>
            <a:spcBef>
              <a:spcPct val="0"/>
            </a:spcBef>
            <a:spcAft>
              <a:spcPct val="35000"/>
            </a:spcAft>
          </a:pPr>
          <a:r>
            <a:rPr lang="tr-TR" sz="2400" kern="1200" dirty="0" smtClean="0"/>
            <a:t>Kapsamlı bir yönetim anlayışıyla uygun bir çalışma ortamının ve saydamlığın sağlanmasından,</a:t>
          </a:r>
          <a:endParaRPr lang="tr-TR" sz="2400" kern="1200" dirty="0"/>
        </a:p>
      </dsp:txBody>
      <dsp:txXfrm>
        <a:off x="534304" y="3540718"/>
        <a:ext cx="10635712" cy="5509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4" y="0"/>
            <a:ext cx="2971800" cy="458788"/>
          </a:xfrm>
          <a:prstGeom prst="rect">
            <a:avLst/>
          </a:prstGeom>
        </p:spPr>
        <p:txBody>
          <a:bodyPr vert="horz" lIns="91440" tIns="45720" rIns="91440" bIns="45720" rtlCol="0"/>
          <a:lstStyle>
            <a:lvl1pPr algn="r">
              <a:defRPr sz="1200"/>
            </a:lvl1pPr>
          </a:lstStyle>
          <a:p>
            <a:fld id="{9CE281D6-09F1-41F3-A207-79614D6C134A}" type="datetimeFigureOut">
              <a:rPr lang="tr-TR" smtClean="0"/>
              <a:t>17.09.2024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1"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4"/>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4" y="8685214"/>
            <a:ext cx="2971800" cy="458787"/>
          </a:xfrm>
          <a:prstGeom prst="rect">
            <a:avLst/>
          </a:prstGeom>
        </p:spPr>
        <p:txBody>
          <a:bodyPr vert="horz" lIns="91440" tIns="45720" rIns="91440" bIns="45720" rtlCol="0" anchor="b"/>
          <a:lstStyle>
            <a:lvl1pPr algn="r">
              <a:defRPr sz="1200"/>
            </a:lvl1pPr>
          </a:lstStyle>
          <a:p>
            <a:fld id="{3EE4D553-A493-45E0-9A7E-6AE092DCC23F}" type="slidenum">
              <a:rPr lang="tr-TR" smtClean="0"/>
              <a:t>‹#›</a:t>
            </a:fld>
            <a:endParaRPr lang="tr-TR"/>
          </a:p>
        </p:txBody>
      </p:sp>
    </p:spTree>
    <p:extLst>
      <p:ext uri="{BB962C8B-B14F-4D97-AF65-F5344CB8AC3E}">
        <p14:creationId xmlns:p14="http://schemas.microsoft.com/office/powerpoint/2010/main" val="114940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100" kern="1200" dirty="0">
              <a:solidFill>
                <a:schemeClr val="tx1"/>
              </a:solidFill>
              <a:effectLst/>
              <a:latin typeface="+mn-lt"/>
              <a:ea typeface="+mn-ea"/>
              <a:cs typeface="+mn-cs"/>
            </a:endParaRPr>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E4D553-A493-45E0-9A7E-6AE092DCC23F}"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5866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EE4D553-A493-45E0-9A7E-6AE092DCC23F}" type="slidenum">
              <a:rPr lang="tr-TR" smtClean="0"/>
              <a:t>3</a:t>
            </a:fld>
            <a:endParaRPr lang="tr-TR"/>
          </a:p>
        </p:txBody>
      </p:sp>
    </p:spTree>
    <p:extLst>
      <p:ext uri="{BB962C8B-B14F-4D97-AF65-F5344CB8AC3E}">
        <p14:creationId xmlns:p14="http://schemas.microsoft.com/office/powerpoint/2010/main" val="1662556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EE4D553-A493-45E0-9A7E-6AE092DCC23F}" type="slidenum">
              <a:rPr lang="tr-TR" smtClean="0"/>
              <a:t>4</a:t>
            </a:fld>
            <a:endParaRPr lang="tr-TR"/>
          </a:p>
        </p:txBody>
      </p:sp>
    </p:spTree>
    <p:extLst>
      <p:ext uri="{BB962C8B-B14F-4D97-AF65-F5344CB8AC3E}">
        <p14:creationId xmlns:p14="http://schemas.microsoft.com/office/powerpoint/2010/main" val="226280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EE4D553-A493-45E0-9A7E-6AE092DCC23F}" type="slidenum">
              <a:rPr lang="tr-TR" smtClean="0"/>
              <a:t>5</a:t>
            </a:fld>
            <a:endParaRPr lang="tr-TR"/>
          </a:p>
        </p:txBody>
      </p:sp>
    </p:spTree>
    <p:extLst>
      <p:ext uri="{BB962C8B-B14F-4D97-AF65-F5344CB8AC3E}">
        <p14:creationId xmlns:p14="http://schemas.microsoft.com/office/powerpoint/2010/main" val="796605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smtClean="0"/>
              <a:t>Sayıştay Kanunu Madde 35-36 *Düzenlilik Denetim Rehberi</a:t>
            </a:r>
            <a:endParaRPr lang="tr-TR" dirty="0" smtClean="0"/>
          </a:p>
          <a:p>
            <a:endParaRPr lang="tr-TR" dirty="0"/>
          </a:p>
        </p:txBody>
      </p:sp>
      <p:sp>
        <p:nvSpPr>
          <p:cNvPr id="4" name="Slayt Numarası Yer Tutucusu 3"/>
          <p:cNvSpPr>
            <a:spLocks noGrp="1"/>
          </p:cNvSpPr>
          <p:nvPr>
            <p:ph type="sldNum" sz="quarter" idx="10"/>
          </p:nvPr>
        </p:nvSpPr>
        <p:spPr/>
        <p:txBody>
          <a:bodyPr/>
          <a:lstStyle/>
          <a:p>
            <a:fld id="{3EE4D553-A493-45E0-9A7E-6AE092DCC23F}" type="slidenum">
              <a:rPr lang="tr-TR" smtClean="0"/>
              <a:t>7</a:t>
            </a:fld>
            <a:endParaRPr lang="tr-TR"/>
          </a:p>
        </p:txBody>
      </p:sp>
    </p:spTree>
    <p:extLst>
      <p:ext uri="{BB962C8B-B14F-4D97-AF65-F5344CB8AC3E}">
        <p14:creationId xmlns:p14="http://schemas.microsoft.com/office/powerpoint/2010/main" val="2142464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EE4D553-A493-45E0-9A7E-6AE092DCC23F}" type="slidenum">
              <a:rPr lang="tr-TR" smtClean="0"/>
              <a:t>8</a:t>
            </a:fld>
            <a:endParaRPr lang="tr-TR"/>
          </a:p>
        </p:txBody>
      </p:sp>
    </p:spTree>
    <p:extLst>
      <p:ext uri="{BB962C8B-B14F-4D97-AF65-F5344CB8AC3E}">
        <p14:creationId xmlns:p14="http://schemas.microsoft.com/office/powerpoint/2010/main" val="1472152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EE4D553-A493-45E0-9A7E-6AE092DCC23F}" type="slidenum">
              <a:rPr lang="tr-TR" smtClean="0"/>
              <a:t>9</a:t>
            </a:fld>
            <a:endParaRPr lang="tr-TR"/>
          </a:p>
        </p:txBody>
      </p:sp>
    </p:spTree>
    <p:extLst>
      <p:ext uri="{BB962C8B-B14F-4D97-AF65-F5344CB8AC3E}">
        <p14:creationId xmlns:p14="http://schemas.microsoft.com/office/powerpoint/2010/main" val="3522997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EE4D553-A493-45E0-9A7E-6AE092DCC23F}" type="slidenum">
              <a:rPr lang="tr-TR" smtClean="0"/>
              <a:t>29</a:t>
            </a:fld>
            <a:endParaRPr lang="tr-TR"/>
          </a:p>
        </p:txBody>
      </p:sp>
    </p:spTree>
    <p:extLst>
      <p:ext uri="{BB962C8B-B14F-4D97-AF65-F5344CB8AC3E}">
        <p14:creationId xmlns:p14="http://schemas.microsoft.com/office/powerpoint/2010/main" val="3016468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100" kern="1200" dirty="0">
              <a:solidFill>
                <a:schemeClr val="tx1"/>
              </a:solidFill>
              <a:effectLst/>
              <a:latin typeface="+mn-lt"/>
              <a:ea typeface="+mn-ea"/>
              <a:cs typeface="+mn-cs"/>
            </a:endParaRPr>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E4D553-A493-45E0-9A7E-6AE092DCC23F}"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4335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5FF8A72-D288-437C-9796-DC7E5B38CD0E}"/>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xmlns="" id="{BB19AF99-D383-4F9D-B3B9-E4008B75FC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xmlns="" id="{7A1B963C-187E-4556-8C6C-169C8A9D089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74B705-C5C5-4DA4-B181-283E1339C1EB}" type="datetime1">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17.09.2024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xmlns="" id="{BE3439A2-16CA-4D98-8924-D5A24737BDD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xmlns="" id="{8C806262-8A81-4133-BA71-C2AB2A6588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208757-75CB-4C4C-9FE9-60A9324C12A4}"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4523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A4FE561-B408-453F-BA26-E84BF13CF217}"/>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1D003E0E-9D88-4285-B70C-6081B891CA83}"/>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166A52CF-8EF0-4CA0-A8FE-83E32F17D8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D1155C6-54AE-49B8-85CD-2405D6BA2091}" type="datetime1">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17.09.2024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xmlns="" id="{6340A413-A7A5-4EB3-9AED-A9F64C403F6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xmlns="" id="{83BA55FB-1D1C-4937-A630-B9CACD3D0C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208757-75CB-4C4C-9FE9-60A9324C12A4}"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0298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xmlns="" id="{DF69C34D-0CC9-4AAA-8273-844357DADABA}"/>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8694D366-A5FF-4274-B3CA-CEC0AA8032EE}"/>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3A7F4711-0458-455A-AB5E-F366AA19315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5DF8B2A-3C5A-4A51-B904-F9FF2963D866}" type="datetime1">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17.09.2024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xmlns="" id="{44CEE9B6-3C0B-431C-B78A-224F0DB32EF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xmlns="" id="{8B64C843-6F90-4895-AB9F-67385FF5BC1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208757-75CB-4C4C-9FE9-60A9324C12A4}"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310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DF79061-B119-4A45-A6C7-0884584EEF8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4E5E9A20-0264-43BE-A48A-3C497AD2563D}"/>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AA7A88F4-5787-4BE0-89D7-BAAD58DEA7D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CE010C-19D4-453A-931A-269C007EAFDA}" type="datetime1">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17.09.2024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xmlns="" id="{229289D5-7757-4935-A9B8-4236B0F9D87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xmlns="" id="{7E44784C-D8AF-4F7C-924A-AC5E509BD0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208757-75CB-4C4C-9FE9-60A9324C12A4}"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0755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191FB46-20BE-447A-93D0-3CA6DBD8561A}"/>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xmlns="" id="{F6C99192-91D0-4227-BDAE-3EC94DEF34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xmlns="" id="{BEF83DDE-0773-4CB7-B6CB-C6355B63F5F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E60E6E-0364-4899-A34C-2BA5944433CA}" type="datetime1">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17.09.2024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xmlns="" id="{8851BF45-B738-4EDA-8653-873BE463546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xmlns="" id="{531987F5-5219-42B3-B925-A289082C78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208757-75CB-4C4C-9FE9-60A9324C12A4}"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708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BD81595-5DDF-424E-8107-B7DC6F7DB9C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3BACD89C-C5C1-42C3-BA65-6ED5D74F92ED}"/>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xmlns="" id="{FE1DDF66-C64D-43C1-A228-E8A25B7A669F}"/>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xmlns="" id="{EF428D1C-652B-43A2-94F5-427CEA23BF0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C92547-862F-4EE8-BE9A-9742FD7B3BAA}" type="datetime1">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17.09.2024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 Bilgi Yer Tutucusu 5">
            <a:extLst>
              <a:ext uri="{FF2B5EF4-FFF2-40B4-BE49-F238E27FC236}">
                <a16:creationId xmlns:a16="http://schemas.microsoft.com/office/drawing/2014/main" xmlns="" id="{1478BC01-AD9C-4D88-96C7-F71600D13D2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a:extLst>
              <a:ext uri="{FF2B5EF4-FFF2-40B4-BE49-F238E27FC236}">
                <a16:creationId xmlns:a16="http://schemas.microsoft.com/office/drawing/2014/main" xmlns="" id="{C328412D-B0F4-4DB4-B02F-427C5AE7A1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208757-75CB-4C4C-9FE9-60A9324C12A4}"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2163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4602A9E-C1A5-47B3-B80E-EEF4C00DB739}"/>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CA46BEDE-CA07-472C-A5EC-0B6F624F91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xmlns="" id="{7CC0EE03-EEF1-4DBB-AA2B-78C56E5588A5}"/>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xmlns="" id="{30C60372-8F8D-4CA9-A89D-FBF8BBF808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xmlns="" id="{6FFC7627-9AD6-4F20-BAE6-EA510502D419}"/>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xmlns="" id="{BB8469B3-E9E4-4A27-A684-ABB3329C9E7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A59AC5-9489-420C-BD74-DB1DCFAA49D1}" type="datetime1">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17.09.2024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 Bilgi Yer Tutucusu 7">
            <a:extLst>
              <a:ext uri="{FF2B5EF4-FFF2-40B4-BE49-F238E27FC236}">
                <a16:creationId xmlns:a16="http://schemas.microsoft.com/office/drawing/2014/main" xmlns="" id="{414E8234-A654-479D-B6EE-29DD4A7F03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a:extLst>
              <a:ext uri="{FF2B5EF4-FFF2-40B4-BE49-F238E27FC236}">
                <a16:creationId xmlns:a16="http://schemas.microsoft.com/office/drawing/2014/main" xmlns="" id="{22617C2C-8BAE-46A7-83F0-129705C8B0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208757-75CB-4C4C-9FE9-60A9324C12A4}"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2802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8059BFD-2BD1-4493-BD31-5881AC71C9CF}"/>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xmlns="" id="{6A49E65A-3CDB-407B-B76E-A512AEFEA1B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DB1890-EBA9-4697-BAC7-927BCA1D5BF5}" type="datetime1">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17.09.2024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 Bilgi Yer Tutucusu 3">
            <a:extLst>
              <a:ext uri="{FF2B5EF4-FFF2-40B4-BE49-F238E27FC236}">
                <a16:creationId xmlns:a16="http://schemas.microsoft.com/office/drawing/2014/main" xmlns="" id="{9273F068-A1DD-4AFE-B1DA-C5D99AE67D6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a:extLst>
              <a:ext uri="{FF2B5EF4-FFF2-40B4-BE49-F238E27FC236}">
                <a16:creationId xmlns:a16="http://schemas.microsoft.com/office/drawing/2014/main" xmlns="" id="{69B3CD82-D2C7-4AC3-808A-E80E5B177B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208757-75CB-4C4C-9FE9-60A9324C12A4}"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9152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xmlns="" id="{E0BE1DCC-D31D-4524-BDE8-B10018D4165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0D4BF9-4395-405D-A5BA-ACF8C17E183D}" type="datetime1">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17.09.2024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 Bilgi Yer Tutucusu 2">
            <a:extLst>
              <a:ext uri="{FF2B5EF4-FFF2-40B4-BE49-F238E27FC236}">
                <a16:creationId xmlns:a16="http://schemas.microsoft.com/office/drawing/2014/main" xmlns="" id="{09492021-B8FC-452A-AAC5-3EB43F6797C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a:extLst>
              <a:ext uri="{FF2B5EF4-FFF2-40B4-BE49-F238E27FC236}">
                <a16:creationId xmlns:a16="http://schemas.microsoft.com/office/drawing/2014/main" xmlns="" id="{CA8E0077-6B2C-46D1-A955-DCD7D03D34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208757-75CB-4C4C-9FE9-60A9324C12A4}"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0573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16968E8-9F21-4E6C-9DDE-4A205713B12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69DE253C-D7DE-4E4C-AF9C-B78EE94DF1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xmlns="" id="{FB001257-750B-4351-AAEF-EE4BFC93E8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FF219E14-D7B5-4034-86BC-8C7EE82B8FA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CB0E37-D8C5-42B0-A5E9-72D169321FCE}" type="datetime1">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17.09.2024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 Bilgi Yer Tutucusu 5">
            <a:extLst>
              <a:ext uri="{FF2B5EF4-FFF2-40B4-BE49-F238E27FC236}">
                <a16:creationId xmlns:a16="http://schemas.microsoft.com/office/drawing/2014/main" xmlns="" id="{D988AF4E-4373-4B8F-AEA3-9AAC4ED91D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a:extLst>
              <a:ext uri="{FF2B5EF4-FFF2-40B4-BE49-F238E27FC236}">
                <a16:creationId xmlns:a16="http://schemas.microsoft.com/office/drawing/2014/main" xmlns="" id="{1B646330-CB85-4E93-9DBE-0B54207283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208757-75CB-4C4C-9FE9-60A9324C12A4}"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2513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7D5B492-D4B7-41B4-9039-984851BD39AA}"/>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xmlns="" id="{AFEA0318-5FE1-4C77-A7AA-7A02244E3C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xmlns="" id="{A3826EB3-C11D-4B5B-9A65-2EAED9594C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3D58E66E-5E00-47DC-86B0-D9C97C009F3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C95ADD-5955-40D7-9AAE-300F2E96002D}" type="datetime1">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17.09.2024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 Bilgi Yer Tutucusu 5">
            <a:extLst>
              <a:ext uri="{FF2B5EF4-FFF2-40B4-BE49-F238E27FC236}">
                <a16:creationId xmlns:a16="http://schemas.microsoft.com/office/drawing/2014/main" xmlns="" id="{F8B95C92-CAAE-4358-B003-1693A7DFEAF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a:extLst>
              <a:ext uri="{FF2B5EF4-FFF2-40B4-BE49-F238E27FC236}">
                <a16:creationId xmlns:a16="http://schemas.microsoft.com/office/drawing/2014/main" xmlns="" id="{A970E764-AA12-4C17-91A1-119CC03013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208757-75CB-4C4C-9FE9-60A9324C12A4}"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6824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18" Type="http://schemas.openxmlformats.org/officeDocument/2006/relationships/image" Target="../media/image6.png"/><Relationship Id="rId26" Type="http://schemas.openxmlformats.org/officeDocument/2006/relationships/image" Target="../media/image11.png"/><Relationship Id="rId3" Type="http://schemas.openxmlformats.org/officeDocument/2006/relationships/slideLayout" Target="../slideLayouts/slideLayout3.xml"/><Relationship Id="rId21" Type="http://schemas.openxmlformats.org/officeDocument/2006/relationships/image" Target="../media/image9.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5" Type="http://schemas.openxmlformats.org/officeDocument/2006/relationships/image" Target="../media/image11.sv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8.png"/><Relationship Id="rId29"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32" Type="http://schemas.microsoft.com/office/2007/relationships/hdphoto" Target="../media/hdphoto1.wdp"/><Relationship Id="rId5" Type="http://schemas.openxmlformats.org/officeDocument/2006/relationships/slideLayout" Target="../slideLayouts/slideLayout5.xml"/><Relationship Id="rId15" Type="http://schemas.openxmlformats.org/officeDocument/2006/relationships/image" Target="../media/image3.png"/><Relationship Id="rId28" Type="http://schemas.openxmlformats.org/officeDocument/2006/relationships/image" Target="../media/image14.svg"/><Relationship Id="rId10" Type="http://schemas.openxmlformats.org/officeDocument/2006/relationships/slideLayout" Target="../slideLayouts/slideLayout10.xml"/><Relationship Id="rId19" Type="http://schemas.openxmlformats.org/officeDocument/2006/relationships/image" Target="../media/image7.png"/><Relationship Id="rId31" Type="http://schemas.openxmlformats.org/officeDocument/2006/relationships/image" Target="../media/image1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 Id="rId22" Type="http://schemas.openxmlformats.org/officeDocument/2006/relationships/image" Target="../media/image10.png"/><Relationship Id="rId27" Type="http://schemas.openxmlformats.org/officeDocument/2006/relationships/image" Target="../media/image12.png"/><Relationship Id="rId30" Type="http://schemas.openxmlformats.org/officeDocument/2006/relationships/image" Target="../media/image16.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xmlns="" id="{688CA0F6-56DD-47D2-8EA1-AA4CE2E09B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F99BEA47-C257-4DB5-B5AF-7C7705810B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733632B8-EAA9-4178-9DAF-8DA4396262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9B60C64-4A3A-493A-805F-A8BC06531FCD}" type="datetime1">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17.09.2024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xmlns="" id="{ED3CAD59-445E-4FC7-9DBE-7FAC6D0EE9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xmlns="" id="{3AD58126-80E2-4122-B830-041DE79A47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208757-75CB-4C4C-9FE9-60A9324C12A4}"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Dikdörtgen 7">
            <a:extLst>
              <a:ext uri="{FF2B5EF4-FFF2-40B4-BE49-F238E27FC236}">
                <a16:creationId xmlns:a16="http://schemas.microsoft.com/office/drawing/2014/main" xmlns="" id="{7603CB1C-42F4-45CE-9A99-D66750132989}"/>
              </a:ext>
            </a:extLst>
          </p:cNvPr>
          <p:cNvSpPr/>
          <p:nvPr/>
        </p:nvSpPr>
        <p:spPr>
          <a:xfrm>
            <a:off x="-7218" y="6210483"/>
            <a:ext cx="12207240" cy="663388"/>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rtl="0">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4" name="Resim 23">
            <a:extLst>
              <a:ext uri="{FF2B5EF4-FFF2-40B4-BE49-F238E27FC236}">
                <a16:creationId xmlns:a16="http://schemas.microsoft.com/office/drawing/2014/main" xmlns="" id="{6C81FC4B-686B-47DA-9BCF-E1B138E19EA6}"/>
              </a:ext>
            </a:extLst>
          </p:cNvPr>
          <p:cNvPicPr>
            <a:picLocks noChangeAspect="1"/>
          </p:cNvPicPr>
          <p:nvPr/>
        </p:nvPicPr>
        <p:blipFill>
          <a:blip r:embed="rId14" cstate="print">
            <a:lum bright="70000" contrast="-70000"/>
            <a:extLst>
              <a:ext uri="{28A0092B-C50C-407E-A947-70E740481C1C}">
                <a14:useLocalDpi xmlns:a14="http://schemas.microsoft.com/office/drawing/2010/main" val="0"/>
              </a:ext>
            </a:extLst>
          </a:blip>
          <a:stretch>
            <a:fillRect/>
          </a:stretch>
        </p:blipFill>
        <p:spPr>
          <a:xfrm>
            <a:off x="7529740" y="6337329"/>
            <a:ext cx="450354" cy="434017"/>
          </a:xfrm>
          <a:prstGeom prst="rect">
            <a:avLst/>
          </a:prstGeom>
        </p:spPr>
      </p:pic>
      <p:pic>
        <p:nvPicPr>
          <p:cNvPr id="25" name="Resim 24">
            <a:extLst>
              <a:ext uri="{FF2B5EF4-FFF2-40B4-BE49-F238E27FC236}">
                <a16:creationId xmlns:a16="http://schemas.microsoft.com/office/drawing/2014/main" xmlns="" id="{4F4BE4E1-B0A5-437E-B5EA-C129C95BFD0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079232" y="6323326"/>
            <a:ext cx="451811" cy="462023"/>
          </a:xfrm>
          <a:prstGeom prst="rect">
            <a:avLst/>
          </a:prstGeom>
        </p:spPr>
      </p:pic>
      <p:pic>
        <p:nvPicPr>
          <p:cNvPr id="26" name="Resim 25">
            <a:extLst>
              <a:ext uri="{FF2B5EF4-FFF2-40B4-BE49-F238E27FC236}">
                <a16:creationId xmlns:a16="http://schemas.microsoft.com/office/drawing/2014/main" xmlns="" id="{97B495C2-3A76-4445-B165-A2436510775E}"/>
              </a:ext>
            </a:extLst>
          </p:cNvPr>
          <p:cNvPicPr>
            <a:picLocks noChangeAspect="1"/>
          </p:cNvPicPr>
          <p:nvPr/>
        </p:nvPicPr>
        <p:blipFill>
          <a:blip r:embed="rId1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971886" y="6387698"/>
            <a:ext cx="1009508" cy="333278"/>
          </a:xfrm>
          <a:prstGeom prst="rect">
            <a:avLst/>
          </a:prstGeom>
        </p:spPr>
      </p:pic>
      <p:pic>
        <p:nvPicPr>
          <p:cNvPr id="27" name="Resim 26">
            <a:extLst>
              <a:ext uri="{FF2B5EF4-FFF2-40B4-BE49-F238E27FC236}">
                <a16:creationId xmlns:a16="http://schemas.microsoft.com/office/drawing/2014/main" xmlns="" id="{E31F0990-54D2-434A-B2F5-B2A7D08D6549}"/>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797417" y="6427604"/>
            <a:ext cx="1030448" cy="253467"/>
          </a:xfrm>
          <a:prstGeom prst="rect">
            <a:avLst/>
          </a:prstGeom>
        </p:spPr>
      </p:pic>
      <p:pic>
        <p:nvPicPr>
          <p:cNvPr id="28" name="Resim 27">
            <a:extLst>
              <a:ext uri="{FF2B5EF4-FFF2-40B4-BE49-F238E27FC236}">
                <a16:creationId xmlns:a16="http://schemas.microsoft.com/office/drawing/2014/main" xmlns="" id="{58C05B87-0E8F-48F8-BF98-FD012A25FE87}"/>
              </a:ext>
            </a:extLst>
          </p:cNvPr>
          <p:cNvPicPr>
            <a:picLocks noChangeAspect="1"/>
          </p:cNvPicPr>
          <p:nvPr/>
        </p:nvPicPr>
        <p:blipFill>
          <a:blip r:embed="rId18" cstate="print">
            <a:biLevel thresh="25000"/>
            <a:extLst>
              <a:ext uri="{28A0092B-C50C-407E-A947-70E740481C1C}">
                <a14:useLocalDpi xmlns:a14="http://schemas.microsoft.com/office/drawing/2010/main" val="0"/>
              </a:ext>
            </a:extLst>
          </a:blip>
          <a:stretch>
            <a:fillRect/>
          </a:stretch>
        </p:blipFill>
        <p:spPr>
          <a:xfrm>
            <a:off x="6205631" y="6364572"/>
            <a:ext cx="584437" cy="379530"/>
          </a:xfrm>
          <a:prstGeom prst="rect">
            <a:avLst/>
          </a:prstGeom>
        </p:spPr>
      </p:pic>
      <p:pic>
        <p:nvPicPr>
          <p:cNvPr id="29" name="Resim 28">
            <a:extLst>
              <a:ext uri="{FF2B5EF4-FFF2-40B4-BE49-F238E27FC236}">
                <a16:creationId xmlns:a16="http://schemas.microsoft.com/office/drawing/2014/main" xmlns="" id="{949B5D13-D259-4889-B74F-8AFC1235CCC3}"/>
              </a:ext>
            </a:extLst>
          </p:cNvPr>
          <p:cNvPicPr>
            <a:picLocks noChangeAspect="1"/>
          </p:cNvPicPr>
          <p:nvPr/>
        </p:nvPicPr>
        <p:blipFill>
          <a:blip r:embed="rId19" cstate="print">
            <a:biLevel thresh="25000"/>
            <a:extLst>
              <a:ext uri="{28A0092B-C50C-407E-A947-70E740481C1C}">
                <a14:useLocalDpi xmlns:a14="http://schemas.microsoft.com/office/drawing/2010/main" val="0"/>
              </a:ext>
            </a:extLst>
          </a:blip>
          <a:stretch>
            <a:fillRect/>
          </a:stretch>
        </p:blipFill>
        <p:spPr>
          <a:xfrm>
            <a:off x="5070000" y="6366986"/>
            <a:ext cx="1045139" cy="374703"/>
          </a:xfrm>
          <a:prstGeom prst="rect">
            <a:avLst/>
          </a:prstGeom>
        </p:spPr>
      </p:pic>
      <p:pic>
        <p:nvPicPr>
          <p:cNvPr id="30" name="Resim 29">
            <a:extLst>
              <a:ext uri="{FF2B5EF4-FFF2-40B4-BE49-F238E27FC236}">
                <a16:creationId xmlns:a16="http://schemas.microsoft.com/office/drawing/2014/main" xmlns="" id="{23D807BE-6378-49E0-893F-A473FD70E38B}"/>
              </a:ext>
            </a:extLst>
          </p:cNvPr>
          <p:cNvPicPr>
            <a:picLocks noChangeAspect="1"/>
          </p:cNvPicPr>
          <p:nvPr/>
        </p:nvPicPr>
        <p:blipFill>
          <a:blip r:embed="rId20" cstate="print">
            <a:biLevel thresh="25000"/>
            <a:extLst>
              <a:ext uri="{28A0092B-C50C-407E-A947-70E740481C1C}">
                <a14:useLocalDpi xmlns:a14="http://schemas.microsoft.com/office/drawing/2010/main" val="0"/>
              </a:ext>
            </a:extLst>
          </a:blip>
          <a:stretch>
            <a:fillRect/>
          </a:stretch>
        </p:blipFill>
        <p:spPr>
          <a:xfrm>
            <a:off x="4012049" y="6261845"/>
            <a:ext cx="1057951" cy="584985"/>
          </a:xfrm>
          <a:prstGeom prst="rect">
            <a:avLst/>
          </a:prstGeom>
        </p:spPr>
      </p:pic>
      <p:pic>
        <p:nvPicPr>
          <p:cNvPr id="31" name="Resim 30" descr="çizim içeren bir resim&#10;&#10;Açıklama otomatik olarak oluşturuldu">
            <a:extLst>
              <a:ext uri="{FF2B5EF4-FFF2-40B4-BE49-F238E27FC236}">
                <a16:creationId xmlns:a16="http://schemas.microsoft.com/office/drawing/2014/main" xmlns="" id="{FAE483C8-791F-4A69-8A11-7615D3B170C7}"/>
              </a:ext>
            </a:extLst>
          </p:cNvPr>
          <p:cNvPicPr>
            <a:picLocks noChangeAspect="1"/>
          </p:cNvPicPr>
          <p:nvPr/>
        </p:nvPicPr>
        <p:blipFill>
          <a:blip r:embed="rId21">
            <a:biLevel thresh="25000"/>
          </a:blip>
          <a:stretch>
            <a:fillRect/>
          </a:stretch>
        </p:blipFill>
        <p:spPr>
          <a:xfrm>
            <a:off x="2853688" y="6289730"/>
            <a:ext cx="1306145" cy="529214"/>
          </a:xfrm>
          <a:prstGeom prst="rect">
            <a:avLst/>
          </a:prstGeom>
        </p:spPr>
      </p:pic>
      <p:pic>
        <p:nvPicPr>
          <p:cNvPr id="32" name="Grafik 70">
            <a:extLst>
              <a:ext uri="{FF2B5EF4-FFF2-40B4-BE49-F238E27FC236}">
                <a16:creationId xmlns:a16="http://schemas.microsoft.com/office/drawing/2014/main" xmlns="" id="{E1732221-51D8-41EE-BD5D-B67624FF5EA4}"/>
              </a:ext>
            </a:extLst>
          </p:cNvPr>
          <p:cNvPicPr>
            <a:picLocks noChangeAspect="1"/>
          </p:cNvPicPr>
          <p:nvPr/>
        </p:nvPicPr>
        <p:blipFill>
          <a:blip r:embed="rId22">
            <a:extLst>
              <a:ext uri="{96DAC541-7B7A-43D3-8B79-37D633B846F1}">
                <asvg:svgBlip xmlns="" xmlns:asvg="http://schemas.microsoft.com/office/drawing/2016/SVG/main" r:embed="rId25"/>
              </a:ext>
            </a:extLst>
          </a:blip>
          <a:stretch>
            <a:fillRect/>
          </a:stretch>
        </p:blipFill>
        <p:spPr>
          <a:xfrm>
            <a:off x="8605354" y="6389061"/>
            <a:ext cx="1090276" cy="330553"/>
          </a:xfrm>
          <a:prstGeom prst="rect">
            <a:avLst/>
          </a:prstGeom>
        </p:spPr>
      </p:pic>
      <p:pic>
        <p:nvPicPr>
          <p:cNvPr id="33" name="Resim 32" descr="işaret, oturma, geniş, bilgisayar içeren bir resim&#10;&#10;Açıklama otomatik olarak oluşturuldu">
            <a:extLst>
              <a:ext uri="{FF2B5EF4-FFF2-40B4-BE49-F238E27FC236}">
                <a16:creationId xmlns:a16="http://schemas.microsoft.com/office/drawing/2014/main" xmlns="" id="{67477630-B5E2-403B-89F1-1CB3086DCE45}"/>
              </a:ext>
            </a:extLst>
          </p:cNvPr>
          <p:cNvPicPr>
            <a:picLocks noChangeAspect="1"/>
          </p:cNvPicPr>
          <p:nvPr/>
        </p:nvPicPr>
        <p:blipFill>
          <a:blip r:embed="rId26" cstate="print">
            <a:biLevel thresh="25000"/>
            <a:extLst>
              <a:ext uri="{28A0092B-C50C-407E-A947-70E740481C1C}">
                <a14:useLocalDpi xmlns:a14="http://schemas.microsoft.com/office/drawing/2010/main" val="0"/>
              </a:ext>
            </a:extLst>
          </a:blip>
          <a:stretch>
            <a:fillRect/>
          </a:stretch>
        </p:blipFill>
        <p:spPr>
          <a:xfrm>
            <a:off x="2440752" y="6307217"/>
            <a:ext cx="387133" cy="494241"/>
          </a:xfrm>
          <a:prstGeom prst="rect">
            <a:avLst/>
          </a:prstGeom>
        </p:spPr>
      </p:pic>
      <p:pic>
        <p:nvPicPr>
          <p:cNvPr id="35" name="Grafik 74">
            <a:extLst>
              <a:ext uri="{FF2B5EF4-FFF2-40B4-BE49-F238E27FC236}">
                <a16:creationId xmlns:a16="http://schemas.microsoft.com/office/drawing/2014/main" xmlns="" id="{A88E1DD3-FABC-4D12-A0D8-7E38BD8CFCA9}"/>
              </a:ext>
            </a:extLst>
          </p:cNvPr>
          <p:cNvPicPr>
            <a:picLocks noChangeAspect="1"/>
          </p:cNvPicPr>
          <p:nvPr/>
        </p:nvPicPr>
        <p:blipFill>
          <a:blip r:embed="rId27">
            <a:extLst>
              <a:ext uri="{96DAC541-7B7A-43D3-8B79-37D633B846F1}">
                <asvg:svgBlip xmlns="" xmlns:asvg="http://schemas.microsoft.com/office/drawing/2016/SVG/main" r:embed="rId28"/>
              </a:ext>
            </a:extLst>
          </a:blip>
          <a:stretch>
            <a:fillRect/>
          </a:stretch>
        </p:blipFill>
        <p:spPr>
          <a:xfrm>
            <a:off x="6928636" y="6336769"/>
            <a:ext cx="501354" cy="435137"/>
          </a:xfrm>
          <a:prstGeom prst="rect">
            <a:avLst/>
          </a:prstGeom>
        </p:spPr>
      </p:pic>
      <p:pic>
        <p:nvPicPr>
          <p:cNvPr id="36" name="Grafik 75">
            <a:extLst>
              <a:ext uri="{FF2B5EF4-FFF2-40B4-BE49-F238E27FC236}">
                <a16:creationId xmlns:a16="http://schemas.microsoft.com/office/drawing/2014/main" xmlns="" id="{239F2653-38C3-46B9-B70A-661A94FFD0E9}"/>
              </a:ext>
            </a:extLst>
          </p:cNvPr>
          <p:cNvPicPr>
            <a:picLocks noChangeAspect="1"/>
          </p:cNvPicPr>
          <p:nvPr/>
        </p:nvPicPr>
        <p:blipFill>
          <a:blip r:embed="rId29">
            <a:extLst>
              <a:ext uri="{96DAC541-7B7A-43D3-8B79-37D633B846F1}">
                <asvg:svgBlip xmlns="" xmlns:asvg="http://schemas.microsoft.com/office/drawing/2016/SVG/main" r:embed="rId30"/>
              </a:ext>
            </a:extLst>
          </a:blip>
          <a:stretch>
            <a:fillRect/>
          </a:stretch>
        </p:blipFill>
        <p:spPr>
          <a:xfrm>
            <a:off x="210606" y="6430667"/>
            <a:ext cx="943376" cy="247341"/>
          </a:xfrm>
          <a:prstGeom prst="rect">
            <a:avLst/>
          </a:prstGeom>
        </p:spPr>
      </p:pic>
      <p:pic>
        <p:nvPicPr>
          <p:cNvPr id="37" name="Resim 36" descr="nesne, saat, işaret, oturma içeren bir resim&#10;&#10;Açıklama otomatik olarak oluşturuldu">
            <a:extLst>
              <a:ext uri="{FF2B5EF4-FFF2-40B4-BE49-F238E27FC236}">
                <a16:creationId xmlns:a16="http://schemas.microsoft.com/office/drawing/2014/main" xmlns="" id="{1821F01D-C220-48A1-B7E1-C63D30B44089}"/>
              </a:ext>
            </a:extLst>
          </p:cNvPr>
          <p:cNvPicPr>
            <a:picLocks noChangeAspect="1"/>
          </p:cNvPicPr>
          <p:nvPr userDrawn="1"/>
        </p:nvPicPr>
        <p:blipFill>
          <a:blip r:embed="rId31" cstate="print">
            <a:extLst>
              <a:ext uri="{BEBA8EAE-BF5A-486C-A8C5-ECC9F3942E4B}">
                <a14:imgProps xmlns:a14="http://schemas.microsoft.com/office/drawing/2010/main">
                  <a14:imgLayer r:embed="rId32">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265893" y="6408242"/>
            <a:ext cx="1069294" cy="269766"/>
          </a:xfrm>
          <a:prstGeom prst="rect">
            <a:avLst/>
          </a:prstGeom>
        </p:spPr>
      </p:pic>
    </p:spTree>
    <p:extLst>
      <p:ext uri="{BB962C8B-B14F-4D97-AF65-F5344CB8AC3E}">
        <p14:creationId xmlns:p14="http://schemas.microsoft.com/office/powerpoint/2010/main" val="2191386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01.ORGAN&#304;SAZYON%20&#350;EMASI/01.ORGAN&#304;SAZYON%20&#350;EMASI.rar" TargetMode="External"/><Relationship Id="rId2" Type="http://schemas.openxmlformats.org/officeDocument/2006/relationships/hyperlink" Target="../25.&#304;KS%20PROJE%20EK&#304;B&#304;%20L&#304;STES&#304;/iks%20proje%20ekibi/&#304;KS%20PROJE%20EK&#304;B&#304;%20L&#304;STES&#304;.docx" TargetMode="External"/><Relationship Id="rId1" Type="http://schemas.openxmlformats.org/officeDocument/2006/relationships/slideLayout" Target="../slideLayouts/slideLayout7.xml"/><Relationship Id="rId6" Type="http://schemas.openxmlformats.org/officeDocument/2006/relationships/hyperlink" Target="../03.S&#220;RE&#199;LER%20VE%20&#304;&#350;%20AKI&#350;LARI/2024%20YILI%20&#304;&#350;%20S&#220;RE&#199;LER&#304;N%20L&#304;STES&#304;/&#304;&#350;%20S&#220;RE&#199;LER&#304;N%20TABLOSU.rar" TargetMode="External"/><Relationship Id="rId5" Type="http://schemas.openxmlformats.org/officeDocument/2006/relationships/hyperlink" Target="../02.&#304;&#350;%20TANIMLERI%20VE%20GEREKL&#304;KLER&#304;/2022%20YILLI%20YEN&#304;%20&#304;&#350;%20TANIMLARI%20ve%20GEREKLER&#304;/&#304;&#350;%20TANIMLARI%20VE%20GEREKL&#304;L&#304;KLER&#304;%20BELGES&#304;/&#304;&#350;%20TANIMLARI%20VE%20GEREKL&#304;L&#304;KLER&#304;%20BELGES&#304;.rar" TargetMode="External"/><Relationship Id="rId4" Type="http://schemas.openxmlformats.org/officeDocument/2006/relationships/hyperlink" Target="../05.TABLOLAR/2024%20YILLI%20TABLOLARI/2024%20OCAK%20AYI%20TABLOLAR/HASASS%20G&#214;REVLER%20TABLOSU/2024%20HASSAS%20G&#214;REVLER%20TABLOSU.pdf"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05.TABLOLAR/2024%20YILLI%20TABLOLARI/2024%20OCAK%20AYI%20TABLOLAR/H&#304;ZMET%20STANDARTLARI%20TABLOSU/2024%20H&#304;ZMET%20STANDARTLARI%20TABLOSU.pdf" TargetMode="External"/><Relationship Id="rId2" Type="http://schemas.openxmlformats.org/officeDocument/2006/relationships/hyperlink" Target="../05.TABLOLAR/2024%20YILLI%20TABLOLARI/2024%20OCAK%20AYI%20TABLOLAR/G&#214;REV%20ENVANTER&#304;%20TABLOSU/G&#214;REV%20ENVANTER&#304;%20TABLOSU.rar" TargetMode="External"/><Relationship Id="rId1" Type="http://schemas.openxmlformats.org/officeDocument/2006/relationships/slideLayout" Target="../slideLayouts/slideLayout7.xml"/><Relationship Id="rId6" Type="http://schemas.openxmlformats.org/officeDocument/2006/relationships/hyperlink" Target="../05.TABLOLAR/2024%20YILLI%20TABLOLARI/2024%20OCAK%20AYI%20TABLOLAR/&#304;&#199;%20HAREKETL&#304;L&#304;K%20TABLOSU/2024%20&#304;&#199;%20HAREKETL&#304;L&#304;K%20TABLOSU.pdf" TargetMode="External"/><Relationship Id="rId5" Type="http://schemas.openxmlformats.org/officeDocument/2006/relationships/hyperlink" Target="../06..R&#304;SKLER/2023%20YILI%20B&#304;R&#304;MLER&#304;M&#304;Z&#304;N%20R&#304;SK%20K&#220;T&#220;&#286;&#220;.Pdf" TargetMode="External"/><Relationship Id="rId4" Type="http://schemas.openxmlformats.org/officeDocument/2006/relationships/hyperlink" Target="../05.TABLOLAR/2024%20YILLI%20TABLOLARI/2024%20OCAK%20AYI%20TABLOLAR/YILLIK%20&#199;ALI&#350;MA%20PLANI(TAKV&#304;M&#304;)/2024%20YILLIK%20&#199;ALI&#350;MA%20PLANI%20TEK%20PAR&#199;A.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16.YEN&#304;%20OLU&#350;TURULAN%20FORMLAR/16.YEN&#304;%20OLU&#350;TURULAN%20FORMLAR.rar" TargetMode="External"/><Relationship Id="rId2" Type="http://schemas.openxmlformats.org/officeDocument/2006/relationships/hyperlink" Target="../14.TABLO%20&#199;ALI&#350;MALARI/01.&#304;&#199;%20KONTROL%20ET&#304;K%20KURALARI/Kurumun%20%20Etik%20Davran&#305;&#351;%20&#304;lkeleri.docx" TargetMode="External"/><Relationship Id="rId1" Type="http://schemas.openxmlformats.org/officeDocument/2006/relationships/slideLayout" Target="../slideLayouts/slideLayout7.xml"/><Relationship Id="rId4" Type="http://schemas.openxmlformats.org/officeDocument/2006/relationships/hyperlink" Target="../13.ANKETLER/ANKET%20SONU&#199;LARI/2023%20YILI%20ANKET%20DE&#286;ERLEND&#304;RME%20SONU&#199;LARI/2023%20YILI%20ANKET%20DE&#286;ERLEND&#304;RME%20SONU&#199;LARI.rar"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4.xml"/><Relationship Id="rId16" Type="http://schemas.openxmlformats.org/officeDocument/2006/relationships/diagramColors" Target="../diagrams/colors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hyperlink" Target="&#304;&#199;%20KONTROL%20S&#304;STEM&#304;.pptx#-1,36,&#304;&#231; Denetim Biriminin &#304;&#231; Kontrol Denetimi" TargetMode="Externa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hyperlink" Target="&#304;&#199;%20KONTROL%20S&#304;STEM&#304;.pptx#-1,35,SAYI&#350;TAY BA&#350;KANLI&#286;I 2019 YILI DENET&#304;M RAPORU"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a:extLst>
              <a:ext uri="{FF2B5EF4-FFF2-40B4-BE49-F238E27FC236}">
                <a16:creationId xmlns:a16="http://schemas.microsoft.com/office/drawing/2014/main" xmlns="" id="{7BD59010-61B7-4961-9156-7C9D418FFFF6}"/>
              </a:ext>
            </a:extLst>
          </p:cNvPr>
          <p:cNvGrpSpPr/>
          <p:nvPr/>
        </p:nvGrpSpPr>
        <p:grpSpPr>
          <a:xfrm>
            <a:off x="453519" y="429702"/>
            <a:ext cx="4316600" cy="594968"/>
            <a:chOff x="363578" y="204850"/>
            <a:chExt cx="4316600" cy="594968"/>
          </a:xfrm>
        </p:grpSpPr>
        <p:pic>
          <p:nvPicPr>
            <p:cNvPr id="22" name="Resim 21" descr="C:\Users\ahmetsavas.intisah\Desktop\image003.png">
              <a:extLst>
                <a:ext uri="{FF2B5EF4-FFF2-40B4-BE49-F238E27FC236}">
                  <a16:creationId xmlns:a16="http://schemas.microsoft.com/office/drawing/2014/main" xmlns="" id="{A1B1BD7E-2293-49F9-B594-C23AE300EBD8}"/>
                </a:ext>
              </a:extLst>
            </p:cNvPr>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363578" y="204850"/>
              <a:ext cx="598196" cy="594968"/>
            </a:xfrm>
            <a:prstGeom prst="rect">
              <a:avLst/>
            </a:prstGeom>
            <a:noFill/>
            <a:ln>
              <a:noFill/>
            </a:ln>
          </p:spPr>
        </p:pic>
        <p:sp>
          <p:nvSpPr>
            <p:cNvPr id="23" name="Dikdörtgen 22">
              <a:extLst>
                <a:ext uri="{FF2B5EF4-FFF2-40B4-BE49-F238E27FC236}">
                  <a16:creationId xmlns:a16="http://schemas.microsoft.com/office/drawing/2014/main" xmlns="" id="{A10ECAE2-DF81-4648-8CFE-F90B42AD41C4}"/>
                </a:ext>
              </a:extLst>
            </p:cNvPr>
            <p:cNvSpPr/>
            <p:nvPr/>
          </p:nvSpPr>
          <p:spPr>
            <a:xfrm>
              <a:off x="1220699" y="308462"/>
              <a:ext cx="3459479" cy="42165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Pts val="1200"/>
                <a:buFontTx/>
                <a:buNone/>
                <a:tabLst/>
                <a:defRPr/>
              </a:pPr>
              <a:r>
                <a:rPr kumimoji="0" lang="tr-TR" sz="1000" b="1" i="0" u="none" strike="noStrike" kern="1200" cap="none" spc="0" normalizeH="0" baseline="0" noProof="0" dirty="0">
                  <a:ln>
                    <a:noFill/>
                  </a:ln>
                  <a:solidFill>
                    <a:prstClr val="white"/>
                  </a:solidFill>
                  <a:effectLst/>
                  <a:uLnTx/>
                  <a:uFillTx/>
                  <a:latin typeface="Montserrat Black" panose="00000A00000000000000" pitchFamily="50" charset="-94"/>
                  <a:ea typeface="Calibri" panose="020F0502020204030204" pitchFamily="34" charset="0"/>
                  <a:cs typeface="Times New Roman" panose="02020603050405020304" pitchFamily="18" charset="0"/>
                </a:rPr>
                <a:t>T.C. </a:t>
              </a:r>
              <a:r>
                <a:rPr kumimoji="0" lang="tr-TR" sz="1000" b="1" i="0" u="none" strike="noStrike" kern="1200" cap="none" spc="0" normalizeH="0" baseline="0" noProof="0" dirty="0" smtClean="0">
                  <a:ln>
                    <a:noFill/>
                  </a:ln>
                  <a:solidFill>
                    <a:prstClr val="white"/>
                  </a:solidFill>
                  <a:effectLst/>
                  <a:uLnTx/>
                  <a:uFillTx/>
                  <a:latin typeface="Montserrat Black" panose="00000A00000000000000" pitchFamily="50" charset="-94"/>
                  <a:ea typeface="Calibri" panose="020F0502020204030204" pitchFamily="34" charset="0"/>
                  <a:cs typeface="Times New Roman" panose="02020603050405020304" pitchFamily="18" charset="0"/>
                </a:rPr>
                <a:t> </a:t>
              </a:r>
              <a:r>
                <a:rPr lang="tr-TR" sz="1000" b="1" dirty="0" smtClean="0">
                  <a:solidFill>
                    <a:prstClr val="white"/>
                  </a:solidFill>
                  <a:latin typeface="Montserrat Black" panose="00000A00000000000000" pitchFamily="50" charset="-94"/>
                  <a:ea typeface="Calibri" panose="020F0502020204030204" pitchFamily="34" charset="0"/>
                  <a:cs typeface="Times New Roman" panose="02020603050405020304" pitchFamily="18" charset="0"/>
                </a:rPr>
                <a:t>BİNGÖL VALİLİĞİ </a:t>
              </a:r>
            </a:p>
            <a:p>
              <a:pPr marL="0" marR="0" lvl="0" indent="0" algn="l" defTabSz="914400" rtl="0" eaLnBrk="1" fontAlgn="auto" latinLnBrk="0" hangingPunct="1">
                <a:lnSpc>
                  <a:spcPct val="107000"/>
                </a:lnSpc>
                <a:spcBef>
                  <a:spcPts val="0"/>
                </a:spcBef>
                <a:spcAft>
                  <a:spcPts val="0"/>
                </a:spcAft>
                <a:buClrTx/>
                <a:buSzPts val="1200"/>
                <a:buFontTx/>
                <a:buNone/>
                <a:tabLst/>
                <a:defRPr/>
              </a:pPr>
              <a:r>
                <a:rPr lang="tr-TR" sz="1000" b="1" dirty="0" smtClean="0">
                  <a:solidFill>
                    <a:prstClr val="white"/>
                  </a:solidFill>
                  <a:latin typeface="Montserrat Black" panose="00000A00000000000000" pitchFamily="50" charset="-94"/>
                  <a:ea typeface="Calibri" panose="020F0502020204030204" pitchFamily="34" charset="0"/>
                  <a:cs typeface="Times New Roman" panose="02020603050405020304" pitchFamily="18" charset="0"/>
                </a:rPr>
                <a:t>İL TARIM</a:t>
              </a:r>
              <a:r>
                <a:rPr kumimoji="0" lang="tr-TR" sz="1000" b="1" i="0" u="none" strike="noStrike" kern="1200" cap="none" spc="0" normalizeH="0" baseline="0" noProof="0" dirty="0" smtClean="0">
                  <a:ln>
                    <a:noFill/>
                  </a:ln>
                  <a:solidFill>
                    <a:prstClr val="white"/>
                  </a:solidFill>
                  <a:effectLst/>
                  <a:uLnTx/>
                  <a:uFillTx/>
                  <a:latin typeface="Montserrat Black" panose="00000A00000000000000" pitchFamily="50" charset="-94"/>
                  <a:ea typeface="Calibri" panose="020F0502020204030204" pitchFamily="34" charset="0"/>
                  <a:cs typeface="Times New Roman" panose="02020603050405020304" pitchFamily="18" charset="0"/>
                </a:rPr>
                <a:t> </a:t>
              </a:r>
              <a:r>
                <a:rPr kumimoji="0" lang="tr-TR" sz="1000" b="1" i="0" u="none" strike="noStrike" kern="1200" cap="none" spc="0" normalizeH="0" baseline="0" noProof="0" dirty="0">
                  <a:ln>
                    <a:noFill/>
                  </a:ln>
                  <a:solidFill>
                    <a:prstClr val="white"/>
                  </a:solidFill>
                  <a:effectLst/>
                  <a:uLnTx/>
                  <a:uFillTx/>
                  <a:latin typeface="Montserrat Black" panose="00000A00000000000000" pitchFamily="50" charset="-94"/>
                  <a:ea typeface="Calibri" panose="020F0502020204030204" pitchFamily="34" charset="0"/>
                  <a:cs typeface="Times New Roman" panose="02020603050405020304" pitchFamily="18" charset="0"/>
                </a:rPr>
                <a:t>VE </a:t>
              </a:r>
              <a:r>
                <a:rPr kumimoji="0" lang="tr-TR" sz="1000" b="1" i="0" u="none" strike="noStrike" kern="1200" cap="none" spc="0" normalizeH="0" noProof="0" dirty="0" smtClean="0">
                  <a:ln>
                    <a:noFill/>
                  </a:ln>
                  <a:solidFill>
                    <a:prstClr val="white"/>
                  </a:solidFill>
                  <a:effectLst/>
                  <a:uLnTx/>
                  <a:uFillTx/>
                  <a:latin typeface="Montserrat Black" panose="00000A00000000000000" pitchFamily="50" charset="-94"/>
                  <a:ea typeface="Calibri" panose="020F0502020204030204" pitchFamily="34" charset="0"/>
                  <a:cs typeface="Times New Roman" panose="02020603050405020304" pitchFamily="18" charset="0"/>
                </a:rPr>
                <a:t> </a:t>
              </a:r>
              <a:r>
                <a:rPr kumimoji="0" lang="tr-TR" sz="1000" b="1" i="0" u="none" strike="noStrike" kern="1200" cap="none" spc="0" normalizeH="0" baseline="0" noProof="0" dirty="0" smtClean="0">
                  <a:ln>
                    <a:noFill/>
                  </a:ln>
                  <a:solidFill>
                    <a:prstClr val="white"/>
                  </a:solidFill>
                  <a:effectLst/>
                  <a:uLnTx/>
                  <a:uFillTx/>
                  <a:latin typeface="Montserrat Black" panose="00000A00000000000000" pitchFamily="50" charset="-94"/>
                  <a:ea typeface="Calibri" panose="020F0502020204030204" pitchFamily="34" charset="0"/>
                  <a:cs typeface="Times New Roman" panose="02020603050405020304" pitchFamily="18" charset="0"/>
                </a:rPr>
                <a:t>ORMAN </a:t>
              </a:r>
              <a:r>
                <a:rPr lang="tr-TR" sz="1000" b="1" dirty="0" smtClean="0">
                  <a:solidFill>
                    <a:prstClr val="white"/>
                  </a:solidFill>
                  <a:latin typeface="Montserrat Black" panose="00000A00000000000000" pitchFamily="50" charset="-94"/>
                  <a:ea typeface="Calibri" panose="020F0502020204030204" pitchFamily="34" charset="0"/>
                  <a:cs typeface="Times New Roman" panose="02020603050405020304" pitchFamily="18" charset="0"/>
                </a:rPr>
                <a:t>MÜDÜRLÜĞÜ</a:t>
              </a:r>
              <a:endParaRPr kumimoji="0" lang="tr-TR" sz="1000" b="1" i="0" u="none" strike="noStrike" kern="1200" cap="none" spc="0" normalizeH="0" baseline="0" noProof="0" dirty="0">
                <a:ln>
                  <a:noFill/>
                </a:ln>
                <a:solidFill>
                  <a:prstClr val="white"/>
                </a:solidFill>
                <a:effectLst/>
                <a:uLnTx/>
                <a:uFillTx/>
                <a:latin typeface="Montserrat Black" panose="00000A00000000000000" pitchFamily="50" charset="-94"/>
                <a:ea typeface="Calibri" panose="020F0502020204030204" pitchFamily="34" charset="0"/>
                <a:cs typeface="Times New Roman" panose="02020603050405020304" pitchFamily="18" charset="0"/>
              </a:endParaRPr>
            </a:p>
          </p:txBody>
        </p:sp>
      </p:grpSp>
      <p:pic>
        <p:nvPicPr>
          <p:cNvPr id="9" name="Resim 4" descr="C:\Users\ahmetsavas.intisah\Desktop\image003.png">
            <a:extLst>
              <a:ext uri="{FF2B5EF4-FFF2-40B4-BE49-F238E27FC236}">
                <a16:creationId xmlns:a16="http://schemas.microsoft.com/office/drawing/2014/main" xmlns="" id="{8131CA77-CC3F-4F96-957E-6488A98AB747}"/>
              </a:ext>
            </a:extLst>
          </p:cNvPr>
          <p:cNvPicPr/>
          <p:nvPr/>
        </p:nvPicPr>
        <p:blipFill>
          <a:blip r:embed="rId4">
            <a:biLevel thresh="25000"/>
            <a:extLst>
              <a:ext uri="{28A0092B-C50C-407E-A947-70E740481C1C}">
                <a14:useLocalDpi xmlns:a14="http://schemas.microsoft.com/office/drawing/2010/main" val="0"/>
              </a:ext>
            </a:extLst>
          </a:blip>
          <a:srcRect/>
          <a:stretch>
            <a:fillRect/>
          </a:stretch>
        </p:blipFill>
        <p:spPr bwMode="auto">
          <a:xfrm>
            <a:off x="5181597" y="848760"/>
            <a:ext cx="1828804" cy="1818938"/>
          </a:xfrm>
          <a:prstGeom prst="rect">
            <a:avLst/>
          </a:prstGeom>
          <a:noFill/>
          <a:ln>
            <a:noFill/>
          </a:ln>
        </p:spPr>
      </p:pic>
      <p:cxnSp>
        <p:nvCxnSpPr>
          <p:cNvPr id="10" name="Düz Bağlayıcı 9">
            <a:extLst>
              <a:ext uri="{FF2B5EF4-FFF2-40B4-BE49-F238E27FC236}">
                <a16:creationId xmlns:a16="http://schemas.microsoft.com/office/drawing/2014/main" xmlns="" id="{84443F78-286F-43EB-B212-E3C30DD2DDE7}"/>
              </a:ext>
            </a:extLst>
          </p:cNvPr>
          <p:cNvCxnSpPr>
            <a:cxnSpLocks/>
          </p:cNvCxnSpPr>
          <p:nvPr/>
        </p:nvCxnSpPr>
        <p:spPr>
          <a:xfrm>
            <a:off x="3980329" y="3040864"/>
            <a:ext cx="4231342" cy="0"/>
          </a:xfrm>
          <a:prstGeom prst="line">
            <a:avLst/>
          </a:prstGeom>
          <a:ln w="38100">
            <a:solidFill>
              <a:schemeClr val="bg1"/>
            </a:solidFill>
          </a:ln>
        </p:spPr>
        <p:style>
          <a:lnRef idx="1">
            <a:schemeClr val="accent2"/>
          </a:lnRef>
          <a:fillRef idx="0">
            <a:schemeClr val="accent2"/>
          </a:fillRef>
          <a:effectRef idx="0">
            <a:schemeClr val="accent2"/>
          </a:effectRef>
          <a:fontRef idx="minor">
            <a:schemeClr val="tx1"/>
          </a:fontRef>
        </p:style>
      </p:cxnSp>
      <p:sp>
        <p:nvSpPr>
          <p:cNvPr id="3" name="Dikdörtgen 2"/>
          <p:cNvSpPr/>
          <p:nvPr/>
        </p:nvSpPr>
        <p:spPr>
          <a:xfrm>
            <a:off x="2152326" y="3692885"/>
            <a:ext cx="7887345" cy="955583"/>
          </a:xfrm>
          <a:prstGeom prst="rect">
            <a:avLst/>
          </a:prstGeom>
        </p:spPr>
        <p:txBody>
          <a:bodyPr wrap="square">
            <a:spAutoFit/>
          </a:bodyPr>
          <a:lstStyle/>
          <a:p>
            <a:pPr lvl="0" algn="ctr">
              <a:lnSpc>
                <a:spcPct val="90000"/>
              </a:lnSpc>
              <a:spcBef>
                <a:spcPts val="600"/>
              </a:spcBef>
              <a:defRPr/>
            </a:pPr>
            <a:r>
              <a:rPr lang="tr-TR" sz="2800" b="1" dirty="0" smtClean="0">
                <a:solidFill>
                  <a:prstClr val="white"/>
                </a:solidFill>
                <a:effectLst>
                  <a:outerShdw blurRad="38100" dist="38100" dir="2700000" algn="tl">
                    <a:srgbClr val="000000">
                      <a:alpha val="43137"/>
                    </a:srgbClr>
                  </a:outerShdw>
                </a:effectLst>
                <a:latin typeface="Akrobat Black" panose="00000A00000000000000" pitchFamily="50" charset="-94"/>
                <a:cs typeface="Arial" panose="020B0604020202020204" pitchFamily="34" charset="0"/>
              </a:rPr>
              <a:t>İÇ KONTROL SİSTEMİN</a:t>
            </a:r>
          </a:p>
          <a:p>
            <a:pPr lvl="0" algn="ctr">
              <a:lnSpc>
                <a:spcPct val="90000"/>
              </a:lnSpc>
              <a:spcBef>
                <a:spcPts val="600"/>
              </a:spcBef>
              <a:defRPr/>
            </a:pPr>
            <a:r>
              <a:rPr lang="tr-TR" sz="2800" b="1" dirty="0" smtClean="0">
                <a:solidFill>
                  <a:prstClr val="white"/>
                </a:solidFill>
                <a:effectLst>
                  <a:outerShdw blurRad="38100" dist="38100" dir="2700000" algn="tl">
                    <a:srgbClr val="000000">
                      <a:alpha val="43137"/>
                    </a:srgbClr>
                  </a:outerShdw>
                </a:effectLst>
                <a:latin typeface="Akrobat Black" panose="00000A00000000000000" pitchFamily="50" charset="-94"/>
                <a:cs typeface="Arial" panose="020B0604020202020204" pitchFamily="34" charset="0"/>
              </a:rPr>
              <a:t>GENEL DEĞERLENDİRİLMESİ</a:t>
            </a:r>
            <a:endParaRPr lang="tr-TR" sz="2800" b="1" dirty="0">
              <a:solidFill>
                <a:prstClr val="white"/>
              </a:solidFill>
              <a:effectLst>
                <a:outerShdw blurRad="38100" dist="38100" dir="2700000" algn="tl">
                  <a:srgbClr val="000000">
                    <a:alpha val="43137"/>
                  </a:srgbClr>
                </a:outerShdw>
              </a:effectLst>
              <a:latin typeface="Akrobat Black" panose="00000A00000000000000" pitchFamily="50" charset="-94"/>
              <a:cs typeface="Arial" panose="020B0604020202020204" pitchFamily="34" charset="0"/>
            </a:endParaRPr>
          </a:p>
        </p:txBody>
      </p:sp>
    </p:spTree>
    <p:extLst>
      <p:ext uri="{BB962C8B-B14F-4D97-AF65-F5344CB8AC3E}">
        <p14:creationId xmlns:p14="http://schemas.microsoft.com/office/powerpoint/2010/main" val="3620763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762000" y="258445"/>
            <a:ext cx="10515600" cy="534035"/>
          </a:xfrm>
        </p:spPr>
        <p:txBody>
          <a:bodyPr>
            <a:normAutofit fontScale="90000"/>
          </a:bodyPr>
          <a:lstStyle/>
          <a:p>
            <a:pPr algn="ctr"/>
            <a:r>
              <a:rPr lang="tr-TR" b="1" dirty="0" smtClean="0">
                <a:solidFill>
                  <a:srgbClr val="FFFF00"/>
                </a:solidFill>
              </a:rPr>
              <a:t>1.Kontrol Ortamı Bileşeni  Nedir</a:t>
            </a:r>
            <a:endParaRPr lang="tr-TR" b="1" dirty="0">
              <a:solidFill>
                <a:srgbClr val="FFFF00"/>
              </a:solidFill>
            </a:endParaRP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 y="2362200"/>
            <a:ext cx="11596816" cy="368808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pic>
      <p:sp>
        <p:nvSpPr>
          <p:cNvPr id="6" name="Dikdörtgen 5"/>
          <p:cNvSpPr/>
          <p:nvPr/>
        </p:nvSpPr>
        <p:spPr>
          <a:xfrm>
            <a:off x="350520" y="883920"/>
            <a:ext cx="11628120" cy="11887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tr-TR" sz="2400" dirty="0" smtClean="0">
                <a:solidFill>
                  <a:schemeClr val="tx1">
                    <a:lumMod val="95000"/>
                    <a:lumOff val="5000"/>
                  </a:schemeClr>
                </a:solidFill>
              </a:rPr>
              <a:t>         </a:t>
            </a:r>
            <a:r>
              <a:rPr lang="tr-TR" sz="2000" dirty="0" smtClean="0">
                <a:solidFill>
                  <a:schemeClr val="tx1">
                    <a:lumMod val="95000"/>
                    <a:lumOff val="5000"/>
                  </a:schemeClr>
                </a:solidFill>
              </a:rPr>
              <a:t>İç </a:t>
            </a:r>
            <a:r>
              <a:rPr lang="tr-TR" sz="2000" dirty="0">
                <a:solidFill>
                  <a:schemeClr val="tx1">
                    <a:lumMod val="95000"/>
                    <a:lumOff val="5000"/>
                  </a:schemeClr>
                </a:solidFill>
              </a:rPr>
              <a:t>Kontrolün diğer unsurlarına temel teşkil eden genel bir çerçeve olup  Kişisel ve Mesleki dürüstlük, yönetim ve personelin etik değerleri, İç Kontrole yönelik destekleyici tutum, Mesleki Yeterlilik, Organizasyon el yapı, İnsan kaynakları politikaları ve uygulamaları ile yönetim felsefesi ve iş yapma tarzına ilişkin hususları kapsar</a:t>
            </a:r>
            <a:endParaRPr lang="tr-TR" sz="2000" dirty="0"/>
          </a:p>
        </p:txBody>
      </p:sp>
    </p:spTree>
    <p:extLst>
      <p:ext uri="{BB962C8B-B14F-4D97-AF65-F5344CB8AC3E}">
        <p14:creationId xmlns:p14="http://schemas.microsoft.com/office/powerpoint/2010/main" val="4128158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 y="1447800"/>
            <a:ext cx="11628120" cy="470916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Başlık 1"/>
          <p:cNvSpPr>
            <a:spLocks noGrp="1"/>
          </p:cNvSpPr>
          <p:nvPr>
            <p:ph type="title"/>
          </p:nvPr>
        </p:nvSpPr>
        <p:spPr>
          <a:xfrm>
            <a:off x="762000" y="258445"/>
            <a:ext cx="10515600" cy="534035"/>
          </a:xfrm>
        </p:spPr>
        <p:txBody>
          <a:bodyPr>
            <a:normAutofit fontScale="90000"/>
          </a:bodyPr>
          <a:lstStyle/>
          <a:p>
            <a:pPr algn="ctr"/>
            <a:r>
              <a:rPr lang="tr-TR" b="1" dirty="0" smtClean="0">
                <a:solidFill>
                  <a:srgbClr val="FFFF00"/>
                </a:solidFill>
              </a:rPr>
              <a:t>1.Kontrol Ortamı Bileşeni -2</a:t>
            </a:r>
            <a:endParaRPr lang="tr-TR" b="1" dirty="0">
              <a:solidFill>
                <a:srgbClr val="FFFF00"/>
              </a:solidFill>
            </a:endParaRPr>
          </a:p>
        </p:txBody>
      </p:sp>
    </p:spTree>
    <p:extLst>
      <p:ext uri="{BB962C8B-B14F-4D97-AF65-F5344CB8AC3E}">
        <p14:creationId xmlns:p14="http://schemas.microsoft.com/office/powerpoint/2010/main" val="58550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655320" y="151765"/>
            <a:ext cx="10515600" cy="747395"/>
          </a:xfrm>
        </p:spPr>
        <p:txBody>
          <a:bodyPr>
            <a:normAutofit/>
          </a:bodyPr>
          <a:lstStyle/>
          <a:p>
            <a:r>
              <a:rPr lang="tr-TR" b="1" dirty="0">
                <a:solidFill>
                  <a:srgbClr val="FFFF00"/>
                </a:solidFill>
              </a:rPr>
              <a:t>1.Kontrol Ortamı </a:t>
            </a:r>
            <a:r>
              <a:rPr lang="tr-TR" b="1" dirty="0" smtClean="0">
                <a:solidFill>
                  <a:srgbClr val="FFFF00"/>
                </a:solidFill>
              </a:rPr>
              <a:t>Bileşeni-3</a:t>
            </a:r>
            <a:endParaRPr lang="tr-TR" dirty="0"/>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11839832" cy="496824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52002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871" y="1371600"/>
            <a:ext cx="8013144" cy="44215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8249015" y="1478280"/>
            <a:ext cx="3743217" cy="431405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r>
              <a:rPr lang="tr-TR" sz="2400" b="1" dirty="0">
                <a:solidFill>
                  <a:schemeClr val="bg2">
                    <a:lumMod val="10000"/>
                  </a:schemeClr>
                </a:solidFill>
              </a:rPr>
              <a:t>İdarelerde yetkiler ve yetki devrinin sınırları açıkça belirlenmeli ve yazılı olarak bildirilmelidir. Devredilen yetkinin önemi ve riski dikkate alınarak yetki devri yapılmalıdır </a:t>
            </a:r>
            <a:endParaRPr lang="tr-TR" sz="2400" dirty="0">
              <a:solidFill>
                <a:schemeClr val="bg2">
                  <a:lumMod val="10000"/>
                </a:schemeClr>
              </a:solidFill>
            </a:endParaRPr>
          </a:p>
        </p:txBody>
      </p:sp>
      <p:sp>
        <p:nvSpPr>
          <p:cNvPr id="6" name="Başlık 1"/>
          <p:cNvSpPr>
            <a:spLocks noGrp="1"/>
          </p:cNvSpPr>
          <p:nvPr>
            <p:ph type="title"/>
          </p:nvPr>
        </p:nvSpPr>
        <p:spPr>
          <a:xfrm>
            <a:off x="655320" y="151765"/>
            <a:ext cx="10515600" cy="747395"/>
          </a:xfrm>
        </p:spPr>
        <p:txBody>
          <a:bodyPr>
            <a:normAutofit/>
          </a:bodyPr>
          <a:lstStyle/>
          <a:p>
            <a:r>
              <a:rPr lang="tr-TR" b="1" dirty="0">
                <a:solidFill>
                  <a:srgbClr val="FFFF00"/>
                </a:solidFill>
              </a:rPr>
              <a:t>1.Kontrol Ortamı </a:t>
            </a:r>
            <a:r>
              <a:rPr lang="tr-TR" b="1" dirty="0" smtClean="0">
                <a:solidFill>
                  <a:srgbClr val="FFFF00"/>
                </a:solidFill>
              </a:rPr>
              <a:t>Bileşeni-4</a:t>
            </a:r>
            <a:endParaRPr lang="tr-TR" dirty="0"/>
          </a:p>
        </p:txBody>
      </p:sp>
    </p:spTree>
    <p:extLst>
      <p:ext uri="{BB962C8B-B14F-4D97-AF65-F5344CB8AC3E}">
        <p14:creationId xmlns:p14="http://schemas.microsoft.com/office/powerpoint/2010/main" val="2805573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62000" y="45720"/>
            <a:ext cx="10515600" cy="625475"/>
          </a:xfrm>
        </p:spPr>
        <p:txBody>
          <a:bodyPr>
            <a:normAutofit fontScale="90000"/>
          </a:bodyPr>
          <a:lstStyle/>
          <a:p>
            <a:r>
              <a:rPr lang="tr-TR" b="1" dirty="0">
                <a:solidFill>
                  <a:srgbClr val="FFFF00"/>
                </a:solidFill>
              </a:rPr>
              <a:t>2-Risk Değerlendirme Bileşeni Nedir</a:t>
            </a:r>
            <a:endParaRPr lang="tr-TR" dirty="0"/>
          </a:p>
        </p:txBody>
      </p:sp>
      <p:sp>
        <p:nvSpPr>
          <p:cNvPr id="4" name="İçerik Yer Tutucusu 3"/>
          <p:cNvSpPr>
            <a:spLocks noGrp="1"/>
          </p:cNvSpPr>
          <p:nvPr>
            <p:ph idx="1"/>
          </p:nvPr>
        </p:nvSpPr>
        <p:spPr>
          <a:xfrm>
            <a:off x="139350" y="713105"/>
            <a:ext cx="11808810" cy="93281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tr-TR" sz="2800" dirty="0"/>
              <a:t>İdarenin hedeflerinin gerçekleşmesini engelleyecek risklerin tanımlanması, analiz edilmesi ve gerekli önlemlerin belirlenmesi sürecidir</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50" y="1783080"/>
            <a:ext cx="11808810" cy="443484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8691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44" y="1737360"/>
            <a:ext cx="11800716" cy="467185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Başlık 1"/>
          <p:cNvSpPr>
            <a:spLocks noGrp="1"/>
          </p:cNvSpPr>
          <p:nvPr>
            <p:ph type="title"/>
          </p:nvPr>
        </p:nvSpPr>
        <p:spPr>
          <a:xfrm>
            <a:off x="790002" y="228600"/>
            <a:ext cx="10515600" cy="838200"/>
          </a:xfrm>
        </p:spPr>
        <p:txBody>
          <a:bodyPr>
            <a:normAutofit/>
          </a:bodyPr>
          <a:lstStyle/>
          <a:p>
            <a:r>
              <a:rPr lang="tr-TR" b="1" dirty="0">
                <a:solidFill>
                  <a:srgbClr val="FFFF00"/>
                </a:solidFill>
              </a:rPr>
              <a:t>2-Risk Değerlendirme </a:t>
            </a:r>
            <a:r>
              <a:rPr lang="tr-TR" b="1" dirty="0" smtClean="0">
                <a:solidFill>
                  <a:srgbClr val="FFFF00"/>
                </a:solidFill>
              </a:rPr>
              <a:t>Bileşeni- 2</a:t>
            </a:r>
            <a:endParaRPr lang="tr-TR" dirty="0"/>
          </a:p>
        </p:txBody>
      </p:sp>
    </p:spTree>
    <p:extLst>
      <p:ext uri="{BB962C8B-B14F-4D97-AF65-F5344CB8AC3E}">
        <p14:creationId xmlns:p14="http://schemas.microsoft.com/office/powerpoint/2010/main" val="2791930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2960" y="167641"/>
            <a:ext cx="10515600" cy="655320"/>
          </a:xfrm>
        </p:spPr>
        <p:txBody>
          <a:bodyPr>
            <a:normAutofit fontScale="90000"/>
          </a:bodyPr>
          <a:lstStyle/>
          <a:p>
            <a:r>
              <a:rPr lang="tr-TR" b="1" dirty="0">
                <a:solidFill>
                  <a:srgbClr val="FFFF00"/>
                </a:solidFill>
              </a:rPr>
              <a:t>3.Kontrol Faaliyetleri Bileşeni Nedir</a:t>
            </a:r>
            <a:endParaRPr lang="tr-TR" dirty="0"/>
          </a:p>
        </p:txBody>
      </p:sp>
      <p:sp>
        <p:nvSpPr>
          <p:cNvPr id="4" name="Dikdörtgen 3"/>
          <p:cNvSpPr/>
          <p:nvPr/>
        </p:nvSpPr>
        <p:spPr>
          <a:xfrm>
            <a:off x="152400" y="929640"/>
            <a:ext cx="11719560" cy="990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tr-TR" sz="2400" dirty="0"/>
              <a:t>İdarenin faaliyetlerinin gerçekleştirilmesini sağlamak ve belirlenen riskleri yönetmek amacıyla oluşturulan politika ve prosedürlerdir</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57400"/>
            <a:ext cx="11719560" cy="39624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19404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76400"/>
            <a:ext cx="11719560" cy="470492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Başlık 1"/>
          <p:cNvSpPr>
            <a:spLocks noGrp="1"/>
          </p:cNvSpPr>
          <p:nvPr>
            <p:ph type="title"/>
          </p:nvPr>
        </p:nvSpPr>
        <p:spPr>
          <a:xfrm>
            <a:off x="822960" y="167640"/>
            <a:ext cx="10515600" cy="1082039"/>
          </a:xfrm>
        </p:spPr>
        <p:txBody>
          <a:bodyPr>
            <a:normAutofit/>
          </a:bodyPr>
          <a:lstStyle/>
          <a:p>
            <a:r>
              <a:rPr lang="tr-TR" b="1" dirty="0">
                <a:solidFill>
                  <a:srgbClr val="FFFF00"/>
                </a:solidFill>
              </a:rPr>
              <a:t>3.Kontrol Faaliyetleri </a:t>
            </a:r>
            <a:r>
              <a:rPr lang="tr-TR" b="1" dirty="0" smtClean="0">
                <a:solidFill>
                  <a:srgbClr val="FFFF00"/>
                </a:solidFill>
              </a:rPr>
              <a:t>Bileşeni-2</a:t>
            </a:r>
            <a:endParaRPr lang="tr-TR" dirty="0"/>
          </a:p>
        </p:txBody>
      </p:sp>
    </p:spTree>
    <p:extLst>
      <p:ext uri="{BB962C8B-B14F-4D97-AF65-F5344CB8AC3E}">
        <p14:creationId xmlns:p14="http://schemas.microsoft.com/office/powerpoint/2010/main" val="1045434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2960" y="212725"/>
            <a:ext cx="10515600" cy="930275"/>
          </a:xfrm>
        </p:spPr>
        <p:txBody>
          <a:bodyPr>
            <a:normAutofit fontScale="90000"/>
          </a:bodyPr>
          <a:lstStyle/>
          <a:p>
            <a:r>
              <a:rPr lang="tr-TR" b="1" dirty="0">
                <a:solidFill>
                  <a:srgbClr val="FFFF00"/>
                </a:solidFill>
              </a:rPr>
              <a:t>3.Kontrol Faaliyetleri </a:t>
            </a:r>
            <a:r>
              <a:rPr lang="tr-TR" b="1" dirty="0" smtClean="0">
                <a:solidFill>
                  <a:srgbClr val="FFFF00"/>
                </a:solidFill>
              </a:rPr>
              <a:t>Bileşeni-3</a:t>
            </a:r>
            <a:br>
              <a:rPr lang="tr-TR" b="1" dirty="0" smtClean="0">
                <a:solidFill>
                  <a:srgbClr val="FFFF00"/>
                </a:solidFill>
              </a:rPr>
            </a:br>
            <a:endParaRPr lang="tr-TR"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 y="1386840"/>
            <a:ext cx="11399520" cy="463296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56848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 y="1584960"/>
            <a:ext cx="11658339" cy="466187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Başlık 1"/>
          <p:cNvSpPr>
            <a:spLocks noGrp="1"/>
          </p:cNvSpPr>
          <p:nvPr>
            <p:ph type="title"/>
          </p:nvPr>
        </p:nvSpPr>
        <p:spPr>
          <a:xfrm>
            <a:off x="822960" y="304800"/>
            <a:ext cx="10515600" cy="838200"/>
          </a:xfrm>
        </p:spPr>
        <p:txBody>
          <a:bodyPr>
            <a:normAutofit fontScale="90000"/>
          </a:bodyPr>
          <a:lstStyle/>
          <a:p>
            <a:r>
              <a:rPr lang="tr-TR" b="1" dirty="0">
                <a:solidFill>
                  <a:srgbClr val="FFFF00"/>
                </a:solidFill>
              </a:rPr>
              <a:t>3.Kontrol Faaliyetleri </a:t>
            </a:r>
            <a:r>
              <a:rPr lang="tr-TR" b="1" dirty="0" smtClean="0">
                <a:solidFill>
                  <a:srgbClr val="FFFF00"/>
                </a:solidFill>
              </a:rPr>
              <a:t>Bileşeni-4</a:t>
            </a:r>
            <a:br>
              <a:rPr lang="tr-TR" b="1" dirty="0" smtClean="0">
                <a:solidFill>
                  <a:srgbClr val="FFFF00"/>
                </a:solidFill>
              </a:rPr>
            </a:br>
            <a:endParaRPr lang="tr-TR" dirty="0"/>
          </a:p>
        </p:txBody>
      </p:sp>
    </p:spTree>
    <p:extLst>
      <p:ext uri="{BB962C8B-B14F-4D97-AF65-F5344CB8AC3E}">
        <p14:creationId xmlns:p14="http://schemas.microsoft.com/office/powerpoint/2010/main" val="1211723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782031"/>
          </a:xfrm>
        </p:spPr>
        <p:txBody>
          <a:bodyPr/>
          <a:lstStyle/>
          <a:p>
            <a:pPr algn="ctr"/>
            <a:r>
              <a:rPr lang="tr-TR" b="1" u="sng" dirty="0" smtClean="0">
                <a:solidFill>
                  <a:schemeClr val="accent4"/>
                </a:solidFill>
              </a:rPr>
              <a:t>MUHTEVA</a:t>
            </a:r>
            <a:endParaRPr lang="tr-TR" b="1" u="sng" dirty="0">
              <a:solidFill>
                <a:schemeClr val="accent4"/>
              </a:solidFill>
            </a:endParaRPr>
          </a:p>
        </p:txBody>
      </p:sp>
      <p:sp>
        <p:nvSpPr>
          <p:cNvPr id="3" name="İçerik Yer Tutucusu 2"/>
          <p:cNvSpPr>
            <a:spLocks noGrp="1"/>
          </p:cNvSpPr>
          <p:nvPr>
            <p:ph idx="1"/>
          </p:nvPr>
        </p:nvSpPr>
        <p:spPr>
          <a:xfrm>
            <a:off x="838200" y="1476490"/>
            <a:ext cx="10515600" cy="4351338"/>
          </a:xfrm>
        </p:spPr>
        <p:txBody>
          <a:bodyPr/>
          <a:lstStyle/>
          <a:p>
            <a:pPr marL="0" indent="0">
              <a:buNone/>
            </a:pPr>
            <a:endParaRPr lang="tr-TR" b="1" dirty="0" smtClean="0">
              <a:solidFill>
                <a:schemeClr val="bg1"/>
              </a:solidFill>
            </a:endParaRPr>
          </a:p>
          <a:p>
            <a:pPr marL="0" indent="0">
              <a:buNone/>
            </a:pPr>
            <a:endParaRPr lang="tr-TR" b="1" dirty="0">
              <a:solidFill>
                <a:schemeClr val="bg1"/>
              </a:solidFill>
            </a:endParaRPr>
          </a:p>
          <a:p>
            <a:pPr marL="0" indent="0">
              <a:buNone/>
            </a:pPr>
            <a:endParaRPr lang="tr-TR" b="1" dirty="0" smtClean="0">
              <a:solidFill>
                <a:schemeClr val="bg1"/>
              </a:solidFill>
            </a:endParaRPr>
          </a:p>
          <a:p>
            <a:pPr marL="0" indent="0">
              <a:buNone/>
            </a:pPr>
            <a:endParaRPr lang="tr-TR" b="1" dirty="0" smtClean="0">
              <a:solidFill>
                <a:schemeClr val="bg1"/>
              </a:solidFill>
            </a:endParaRPr>
          </a:p>
          <a:p>
            <a:pPr>
              <a:buFont typeface="Wingdings" panose="05000000000000000000" pitchFamily="2" charset="2"/>
              <a:buChar char="Ø"/>
            </a:pPr>
            <a:endParaRPr lang="tr-TR" b="1" dirty="0" smtClean="0">
              <a:solidFill>
                <a:schemeClr val="bg1"/>
              </a:solidFill>
            </a:endParaRPr>
          </a:p>
        </p:txBody>
      </p:sp>
      <p:sp>
        <p:nvSpPr>
          <p:cNvPr id="4" name="Metin kutusu 3"/>
          <p:cNvSpPr txBox="1"/>
          <p:nvPr/>
        </p:nvSpPr>
        <p:spPr>
          <a:xfrm>
            <a:off x="1112520" y="1961803"/>
            <a:ext cx="8549640" cy="2862322"/>
          </a:xfrm>
          <a:prstGeom prst="rect">
            <a:avLst/>
          </a:prstGeom>
          <a:noFill/>
        </p:spPr>
        <p:txBody>
          <a:bodyPr wrap="square" rtlCol="0">
            <a:spAutoFit/>
          </a:bodyPr>
          <a:lstStyle/>
          <a:p>
            <a:pPr marL="285750" indent="-285750">
              <a:buFont typeface="Arial" panose="020B0604020202020204" pitchFamily="34" charset="0"/>
              <a:buChar char="•"/>
            </a:pPr>
            <a:r>
              <a:rPr lang="tr-TR" sz="3600" dirty="0" smtClean="0">
                <a:solidFill>
                  <a:schemeClr val="bg1"/>
                </a:solidFill>
              </a:rPr>
              <a:t>İç Kontrol Nedir?</a:t>
            </a:r>
          </a:p>
          <a:p>
            <a:pPr marL="285750" indent="-285750">
              <a:buFont typeface="Arial" panose="020B0604020202020204" pitchFamily="34" charset="0"/>
              <a:buChar char="•"/>
            </a:pPr>
            <a:r>
              <a:rPr lang="tr-TR" sz="3600" dirty="0" smtClean="0">
                <a:solidFill>
                  <a:schemeClr val="bg1"/>
                </a:solidFill>
              </a:rPr>
              <a:t>Neden İç Kontrol?</a:t>
            </a:r>
          </a:p>
          <a:p>
            <a:pPr marL="285750" indent="-285750">
              <a:buFont typeface="Arial" panose="020B0604020202020204" pitchFamily="34" charset="0"/>
              <a:buChar char="•"/>
            </a:pPr>
            <a:r>
              <a:rPr lang="tr-TR" sz="3600" dirty="0" smtClean="0">
                <a:solidFill>
                  <a:schemeClr val="bg1"/>
                </a:solidFill>
              </a:rPr>
              <a:t>İç Kontrol </a:t>
            </a:r>
            <a:r>
              <a:rPr lang="tr-TR" sz="3600" dirty="0">
                <a:solidFill>
                  <a:schemeClr val="bg1"/>
                </a:solidFill>
              </a:rPr>
              <a:t>M</a:t>
            </a:r>
            <a:r>
              <a:rPr lang="tr-TR" sz="3600" dirty="0" smtClean="0">
                <a:solidFill>
                  <a:schemeClr val="bg1"/>
                </a:solidFill>
              </a:rPr>
              <a:t>evzuatı</a:t>
            </a:r>
          </a:p>
          <a:p>
            <a:pPr marL="285750" indent="-285750">
              <a:buFont typeface="Arial" panose="020B0604020202020204" pitchFamily="34" charset="0"/>
              <a:buChar char="•"/>
            </a:pPr>
            <a:r>
              <a:rPr lang="tr-TR" sz="3600" dirty="0" smtClean="0">
                <a:solidFill>
                  <a:schemeClr val="bg1"/>
                </a:solidFill>
              </a:rPr>
              <a:t>İç Kontrol Aktörleri</a:t>
            </a:r>
          </a:p>
          <a:p>
            <a:pPr marL="285750" indent="-285750">
              <a:buFont typeface="Arial" panose="020B0604020202020204" pitchFamily="34" charset="0"/>
              <a:buChar char="•"/>
            </a:pPr>
            <a:r>
              <a:rPr lang="tr-TR" sz="3600" dirty="0" smtClean="0">
                <a:solidFill>
                  <a:schemeClr val="bg1"/>
                </a:solidFill>
              </a:rPr>
              <a:t>İç Kontrol Standartları</a:t>
            </a:r>
            <a:endParaRPr lang="tr-TR" sz="3600" dirty="0">
              <a:solidFill>
                <a:schemeClr val="bg1"/>
              </a:solidFill>
            </a:endParaRPr>
          </a:p>
        </p:txBody>
      </p:sp>
    </p:spTree>
    <p:extLst>
      <p:ext uri="{BB962C8B-B14F-4D97-AF65-F5344CB8AC3E}">
        <p14:creationId xmlns:p14="http://schemas.microsoft.com/office/powerpoint/2010/main" val="23010343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75556" y="273685"/>
            <a:ext cx="10515600" cy="701675"/>
          </a:xfrm>
        </p:spPr>
        <p:txBody>
          <a:bodyPr/>
          <a:lstStyle/>
          <a:p>
            <a:r>
              <a:rPr lang="tr-TR" b="1" dirty="0">
                <a:solidFill>
                  <a:srgbClr val="FFFF00"/>
                </a:solidFill>
              </a:rPr>
              <a:t>3.Kontrol Faaliyetleri </a:t>
            </a:r>
            <a:r>
              <a:rPr lang="tr-TR" b="1" dirty="0" smtClean="0">
                <a:solidFill>
                  <a:srgbClr val="FFFF00"/>
                </a:solidFill>
              </a:rPr>
              <a:t>Bileşeni-5</a:t>
            </a:r>
            <a:endParaRPr lang="tr-TR"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50420"/>
            <a:ext cx="11707688" cy="47913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1505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078" y="1493520"/>
            <a:ext cx="11723122" cy="488780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Başlık 1"/>
          <p:cNvSpPr>
            <a:spLocks noGrp="1"/>
          </p:cNvSpPr>
          <p:nvPr>
            <p:ph type="title"/>
          </p:nvPr>
        </p:nvSpPr>
        <p:spPr>
          <a:xfrm>
            <a:off x="775556" y="273685"/>
            <a:ext cx="10515600" cy="701675"/>
          </a:xfrm>
        </p:spPr>
        <p:txBody>
          <a:bodyPr/>
          <a:lstStyle/>
          <a:p>
            <a:r>
              <a:rPr lang="tr-TR" b="1" dirty="0">
                <a:solidFill>
                  <a:srgbClr val="FFFF00"/>
                </a:solidFill>
              </a:rPr>
              <a:t>3.Kontrol Faaliyetleri </a:t>
            </a:r>
            <a:r>
              <a:rPr lang="tr-TR" b="1" dirty="0" smtClean="0">
                <a:solidFill>
                  <a:srgbClr val="FFFF00"/>
                </a:solidFill>
              </a:rPr>
              <a:t>Bileşeni-6</a:t>
            </a:r>
            <a:endParaRPr lang="tr-TR" dirty="0"/>
          </a:p>
        </p:txBody>
      </p:sp>
    </p:spTree>
    <p:extLst>
      <p:ext uri="{BB962C8B-B14F-4D97-AF65-F5344CB8AC3E}">
        <p14:creationId xmlns:p14="http://schemas.microsoft.com/office/powerpoint/2010/main" val="1426213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38200" y="167005"/>
            <a:ext cx="10515600" cy="732155"/>
          </a:xfrm>
        </p:spPr>
        <p:txBody>
          <a:bodyPr/>
          <a:lstStyle/>
          <a:p>
            <a:r>
              <a:rPr lang="tr-TR" b="1" dirty="0">
                <a:solidFill>
                  <a:srgbClr val="FFFF00"/>
                </a:solidFill>
              </a:rPr>
              <a:t>4-Bilgi ve İletişim Bileşeni Nedir</a:t>
            </a:r>
            <a:endParaRPr lang="tr-TR" dirty="0"/>
          </a:p>
        </p:txBody>
      </p:sp>
      <p:sp>
        <p:nvSpPr>
          <p:cNvPr id="4" name="İçerik Yer Tutucusu 4"/>
          <p:cNvSpPr>
            <a:spLocks noGrp="1"/>
          </p:cNvSpPr>
          <p:nvPr>
            <p:ph idx="1"/>
          </p:nvPr>
        </p:nvSpPr>
        <p:spPr>
          <a:xfrm>
            <a:off x="137160" y="853441"/>
            <a:ext cx="11750675" cy="990599"/>
          </a:xfrm>
          <a:prstGeom prst="rect">
            <a:avLst/>
          </a:prstGeom>
        </p:spPr>
        <p:style>
          <a:lnRef idx="2">
            <a:schemeClr val="accent6"/>
          </a:lnRef>
          <a:fillRef idx="1">
            <a:schemeClr val="lt1"/>
          </a:fillRef>
          <a:effectRef idx="0">
            <a:schemeClr val="accent6"/>
          </a:effectRef>
          <a:fontRef idx="minor">
            <a:schemeClr val="dk1"/>
          </a:fontRef>
        </p:style>
        <p:txBody>
          <a:bodyPr rtlCol="0" anchor="ctr">
            <a:normAutofit lnSpcReduction="10000"/>
          </a:bodyPr>
          <a:lstStyle/>
          <a:p>
            <a:r>
              <a:rPr lang="tr-TR" sz="2400" dirty="0" smtClean="0"/>
              <a:t>İdarenin gerekli bilginin ihtiyaç duyan kişi, personel ve yöneticiye belirli bir formatta ve ilgililerin İç Kontrol ve diğer sorumluluklarını yerine getirmelerine imkan verecek bir zaman dilimi içinde iletilmesini sağlayacak bilgi, iletişim ve kayıt sistemini kapsar</a:t>
            </a:r>
            <a:endParaRPr lang="tr-TR" sz="24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996440"/>
            <a:ext cx="11707688" cy="42367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56873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17320"/>
            <a:ext cx="11707688" cy="503601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Başlık 1"/>
          <p:cNvSpPr>
            <a:spLocks noGrp="1"/>
          </p:cNvSpPr>
          <p:nvPr>
            <p:ph type="title"/>
          </p:nvPr>
        </p:nvSpPr>
        <p:spPr>
          <a:xfrm>
            <a:off x="775556" y="258445"/>
            <a:ext cx="10515600" cy="732155"/>
          </a:xfrm>
        </p:spPr>
        <p:txBody>
          <a:bodyPr/>
          <a:lstStyle/>
          <a:p>
            <a:r>
              <a:rPr lang="tr-TR" b="1" dirty="0">
                <a:solidFill>
                  <a:srgbClr val="FFFF00"/>
                </a:solidFill>
              </a:rPr>
              <a:t>4-Bilgi ve İletişim Bileşeni </a:t>
            </a:r>
            <a:r>
              <a:rPr lang="tr-TR" b="1" dirty="0" smtClean="0">
                <a:solidFill>
                  <a:srgbClr val="FFFF00"/>
                </a:solidFill>
              </a:rPr>
              <a:t>-2</a:t>
            </a:r>
            <a:endParaRPr lang="tr-TR" dirty="0"/>
          </a:p>
        </p:txBody>
      </p:sp>
    </p:spTree>
    <p:extLst>
      <p:ext uri="{BB962C8B-B14F-4D97-AF65-F5344CB8AC3E}">
        <p14:creationId xmlns:p14="http://schemas.microsoft.com/office/powerpoint/2010/main" val="183179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2960" y="121285"/>
            <a:ext cx="10515600" cy="777875"/>
          </a:xfrm>
        </p:spPr>
        <p:txBody>
          <a:bodyPr/>
          <a:lstStyle/>
          <a:p>
            <a:r>
              <a:rPr lang="tr-TR" b="1" dirty="0">
                <a:solidFill>
                  <a:srgbClr val="FFFF00"/>
                </a:solidFill>
              </a:rPr>
              <a:t>4-Bilgi ve İletişim </a:t>
            </a:r>
            <a:r>
              <a:rPr lang="tr-TR" b="1" dirty="0" smtClean="0">
                <a:solidFill>
                  <a:srgbClr val="FFFF00"/>
                </a:solidFill>
              </a:rPr>
              <a:t>Bileşeni-3</a:t>
            </a:r>
            <a:endParaRPr lang="tr-T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6" y="861472"/>
            <a:ext cx="11243633" cy="515832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5977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6" y="1569720"/>
            <a:ext cx="11243633" cy="435863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Başlık 1"/>
          <p:cNvSpPr>
            <a:spLocks noGrp="1"/>
          </p:cNvSpPr>
          <p:nvPr>
            <p:ph type="title"/>
          </p:nvPr>
        </p:nvSpPr>
        <p:spPr>
          <a:xfrm>
            <a:off x="822960" y="121285"/>
            <a:ext cx="10515600" cy="945515"/>
          </a:xfrm>
        </p:spPr>
        <p:txBody>
          <a:bodyPr/>
          <a:lstStyle/>
          <a:p>
            <a:r>
              <a:rPr lang="tr-TR" b="1" dirty="0">
                <a:solidFill>
                  <a:srgbClr val="FFFF00"/>
                </a:solidFill>
              </a:rPr>
              <a:t>4-Bilgi ve İletişim </a:t>
            </a:r>
            <a:r>
              <a:rPr lang="tr-TR" b="1" dirty="0" smtClean="0">
                <a:solidFill>
                  <a:srgbClr val="FFFF00"/>
                </a:solidFill>
              </a:rPr>
              <a:t>Bileşeni-4</a:t>
            </a:r>
            <a:endParaRPr lang="tr-TR" dirty="0"/>
          </a:p>
        </p:txBody>
      </p:sp>
    </p:spTree>
    <p:extLst>
      <p:ext uri="{BB962C8B-B14F-4D97-AF65-F5344CB8AC3E}">
        <p14:creationId xmlns:p14="http://schemas.microsoft.com/office/powerpoint/2010/main" val="810171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38200" y="182245"/>
            <a:ext cx="10515600" cy="732155"/>
          </a:xfrm>
        </p:spPr>
        <p:txBody>
          <a:bodyPr/>
          <a:lstStyle/>
          <a:p>
            <a:r>
              <a:rPr lang="tr-TR" b="1" dirty="0">
                <a:solidFill>
                  <a:srgbClr val="FFFF00"/>
                </a:solidFill>
              </a:rPr>
              <a:t>5-İzleme Bileşeni Nedir</a:t>
            </a:r>
            <a:endParaRPr lang="tr-TR" dirty="0"/>
          </a:p>
        </p:txBody>
      </p:sp>
      <p:sp>
        <p:nvSpPr>
          <p:cNvPr id="4" name="İçerik Yer Tutucusu 4"/>
          <p:cNvSpPr>
            <a:spLocks noGrp="1"/>
          </p:cNvSpPr>
          <p:nvPr>
            <p:ph idx="1"/>
          </p:nvPr>
        </p:nvSpPr>
        <p:spPr>
          <a:xfrm>
            <a:off x="106998" y="838835"/>
            <a:ext cx="11718925" cy="10052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tr-TR" sz="2800" dirty="0" smtClean="0"/>
              <a:t>İç Kontrol Sisteminin Kalitesini değerlendirmek üzere yürütülen tüm izleme faaliyetlerini kapsar</a:t>
            </a:r>
            <a:endParaRPr lang="tr-TR" sz="2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 y="1965960"/>
            <a:ext cx="11612880" cy="420624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31325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 y="1402080"/>
            <a:ext cx="11612879" cy="490724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Başlık 1"/>
          <p:cNvSpPr>
            <a:spLocks noGrp="1"/>
          </p:cNvSpPr>
          <p:nvPr>
            <p:ph type="title"/>
          </p:nvPr>
        </p:nvSpPr>
        <p:spPr>
          <a:xfrm>
            <a:off x="838200" y="182245"/>
            <a:ext cx="10515600" cy="732155"/>
          </a:xfrm>
        </p:spPr>
        <p:txBody>
          <a:bodyPr/>
          <a:lstStyle/>
          <a:p>
            <a:r>
              <a:rPr lang="tr-TR" b="1" dirty="0">
                <a:solidFill>
                  <a:srgbClr val="FFFF00"/>
                </a:solidFill>
              </a:rPr>
              <a:t>5-İzleme Bileşeni </a:t>
            </a:r>
            <a:r>
              <a:rPr lang="tr-TR" b="1" dirty="0" smtClean="0">
                <a:solidFill>
                  <a:srgbClr val="FFFF00"/>
                </a:solidFill>
              </a:rPr>
              <a:t>Nedir-2</a:t>
            </a:r>
            <a:endParaRPr lang="tr-TR" dirty="0"/>
          </a:p>
        </p:txBody>
      </p:sp>
    </p:spTree>
    <p:extLst>
      <p:ext uri="{BB962C8B-B14F-4D97-AF65-F5344CB8AC3E}">
        <p14:creationId xmlns:p14="http://schemas.microsoft.com/office/powerpoint/2010/main" val="3475434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13262" y="90805"/>
            <a:ext cx="10515600" cy="854075"/>
          </a:xfrm>
        </p:spPr>
        <p:txBody>
          <a:bodyPr/>
          <a:lstStyle/>
          <a:p>
            <a:pPr algn="ctr"/>
            <a:r>
              <a:rPr lang="tr-TR" dirty="0" smtClean="0">
                <a:solidFill>
                  <a:srgbClr val="FFC000"/>
                </a:solidFill>
              </a:rPr>
              <a:t>İzleme Bileşeni</a:t>
            </a:r>
            <a:endParaRPr lang="tr-TR" dirty="0">
              <a:solidFill>
                <a:srgbClr val="FFC000"/>
              </a:solidFill>
            </a:endParaRPr>
          </a:p>
        </p:txBody>
      </p:sp>
      <p:graphicFrame>
        <p:nvGraphicFramePr>
          <p:cNvPr id="4" name="İçerik Yer Tutucusu 5"/>
          <p:cNvGraphicFramePr>
            <a:graphicFrameLocks noGrp="1"/>
          </p:cNvGraphicFramePr>
          <p:nvPr>
            <p:ph idx="1"/>
            <p:extLst>
              <p:ext uri="{D42A27DB-BD31-4B8C-83A1-F6EECF244321}">
                <p14:modId xmlns:p14="http://schemas.microsoft.com/office/powerpoint/2010/main" val="1858730839"/>
              </p:ext>
            </p:extLst>
          </p:nvPr>
        </p:nvGraphicFramePr>
        <p:xfrm>
          <a:off x="457200" y="1106312"/>
          <a:ext cx="11023600" cy="5019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7979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accent4"/>
                </a:solidFill>
              </a:rPr>
              <a:t>Kamu İç Kontrol Standartlarına Uyum Eylem Planı (UEP)</a:t>
            </a:r>
            <a:endParaRPr lang="tr-TR" dirty="0"/>
          </a:p>
        </p:txBody>
      </p:sp>
      <p:sp>
        <p:nvSpPr>
          <p:cNvPr id="5" name="İçerik Yer Tutucusu 4"/>
          <p:cNvSpPr>
            <a:spLocks noGrp="1"/>
          </p:cNvSpPr>
          <p:nvPr>
            <p:ph idx="1"/>
          </p:nvPr>
        </p:nvSpPr>
        <p:spPr/>
        <p:txBody>
          <a:bodyPr/>
          <a:lstStyle/>
          <a:p>
            <a:pPr algn="just"/>
            <a:r>
              <a:rPr lang="tr-TR" dirty="0" smtClean="0">
                <a:solidFill>
                  <a:srgbClr val="FFFFFF"/>
                </a:solidFill>
              </a:rPr>
              <a:t>Kamu İç Kontrol Standartlarına uyum için hazırlanan UEP; </a:t>
            </a:r>
          </a:p>
          <a:p>
            <a:pPr algn="just"/>
            <a:r>
              <a:rPr lang="tr-TR" b="1" dirty="0" smtClean="0">
                <a:solidFill>
                  <a:srgbClr val="FFFF00"/>
                </a:solidFill>
              </a:rPr>
              <a:t>2 yılı </a:t>
            </a:r>
            <a:r>
              <a:rPr lang="tr-TR" dirty="0" smtClean="0">
                <a:solidFill>
                  <a:srgbClr val="FFFFFF"/>
                </a:solidFill>
              </a:rPr>
              <a:t>kapsamakta olup üst yönetici onayı ile yürürlük kazanmaktadır.</a:t>
            </a:r>
          </a:p>
          <a:p>
            <a:pPr algn="just"/>
            <a:r>
              <a:rPr lang="tr-TR" dirty="0" smtClean="0">
                <a:solidFill>
                  <a:srgbClr val="FFFFFF"/>
                </a:solidFill>
              </a:rPr>
              <a:t>Her bir Genel Şart ayrı ayrı değerlendirilmekte olup, mevcut durum makul güvence sağlayanlar için eylem öngörülmemektedir.</a:t>
            </a:r>
          </a:p>
          <a:p>
            <a:pPr algn="just"/>
            <a:r>
              <a:rPr lang="tr-TR" dirty="0" smtClean="0">
                <a:solidFill>
                  <a:srgbClr val="FFFFFF"/>
                </a:solidFill>
              </a:rPr>
              <a:t>Makul güvence sağlamayan genel şartlar için eylemler öngörülmekte olup eylemin süresi ve  sorumlu birim tespit edilmektedir. </a:t>
            </a:r>
          </a:p>
          <a:p>
            <a:pPr algn="just"/>
            <a:r>
              <a:rPr lang="tr-TR" dirty="0" smtClean="0">
                <a:solidFill>
                  <a:srgbClr val="FFFFFF"/>
                </a:solidFill>
              </a:rPr>
              <a:t>Bazı eylemler süreklilik arz etmektedir.</a:t>
            </a:r>
            <a:endParaRPr lang="tr-TR" dirty="0">
              <a:solidFill>
                <a:srgbClr val="FFFFFF"/>
              </a:solidFill>
            </a:endParaRPr>
          </a:p>
        </p:txBody>
      </p:sp>
    </p:spTree>
    <p:extLst>
      <p:ext uri="{BB962C8B-B14F-4D97-AF65-F5344CB8AC3E}">
        <p14:creationId xmlns:p14="http://schemas.microsoft.com/office/powerpoint/2010/main" val="1184439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05656" y="194873"/>
            <a:ext cx="10515600" cy="981856"/>
          </a:xfrm>
        </p:spPr>
        <p:txBody>
          <a:bodyPr/>
          <a:lstStyle/>
          <a:p>
            <a:pPr algn="ctr"/>
            <a:r>
              <a:rPr lang="tr-TR" b="1" dirty="0">
                <a:solidFill>
                  <a:schemeClr val="accent4"/>
                </a:solidFill>
              </a:rPr>
              <a:t>İÇ </a:t>
            </a:r>
            <a:r>
              <a:rPr lang="tr-TR" b="1" dirty="0" smtClean="0">
                <a:solidFill>
                  <a:schemeClr val="accent4"/>
                </a:solidFill>
              </a:rPr>
              <a:t>KONTROL SİSTEMİ NEDİR</a:t>
            </a:r>
            <a:endParaRPr lang="tr-TR" dirty="0"/>
          </a:p>
        </p:txBody>
      </p:sp>
      <p:graphicFrame>
        <p:nvGraphicFramePr>
          <p:cNvPr id="9" name="İçerik Yer Tutucusu 8"/>
          <p:cNvGraphicFramePr>
            <a:graphicFrameLocks noGrp="1"/>
          </p:cNvGraphicFramePr>
          <p:nvPr>
            <p:ph idx="1"/>
            <p:extLst>
              <p:ext uri="{D42A27DB-BD31-4B8C-83A1-F6EECF244321}">
                <p14:modId xmlns:p14="http://schemas.microsoft.com/office/powerpoint/2010/main" val="3919544776"/>
              </p:ext>
            </p:extLst>
          </p:nvPr>
        </p:nvGraphicFramePr>
        <p:xfrm>
          <a:off x="376627" y="1011836"/>
          <a:ext cx="11573658" cy="4984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47978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64931" y="0"/>
            <a:ext cx="10515600" cy="1325563"/>
          </a:xfrm>
        </p:spPr>
        <p:txBody>
          <a:bodyPr/>
          <a:lstStyle/>
          <a:p>
            <a:r>
              <a:rPr lang="tr-TR" b="1" dirty="0" err="1" smtClean="0">
                <a:solidFill>
                  <a:schemeClr val="accent4"/>
                </a:solidFill>
              </a:rPr>
              <a:t>UEP’nin</a:t>
            </a:r>
            <a:r>
              <a:rPr lang="tr-TR" b="1" dirty="0" smtClean="0">
                <a:solidFill>
                  <a:schemeClr val="accent4"/>
                </a:solidFill>
              </a:rPr>
              <a:t> İzlenmesi</a:t>
            </a:r>
            <a:endParaRPr lang="tr-TR" dirty="0"/>
          </a:p>
        </p:txBody>
      </p:sp>
      <p:sp>
        <p:nvSpPr>
          <p:cNvPr id="3" name="İçerik Yer Tutucusu 2"/>
          <p:cNvSpPr>
            <a:spLocks noGrp="1"/>
          </p:cNvSpPr>
          <p:nvPr>
            <p:ph idx="1"/>
          </p:nvPr>
        </p:nvSpPr>
        <p:spPr>
          <a:xfrm>
            <a:off x="564931" y="1310639"/>
            <a:ext cx="10515600" cy="4372337"/>
          </a:xfrm>
        </p:spPr>
        <p:txBody>
          <a:bodyPr>
            <a:normAutofit/>
          </a:bodyPr>
          <a:lstStyle/>
          <a:p>
            <a:r>
              <a:rPr lang="tr-TR" dirty="0" err="1" smtClean="0">
                <a:solidFill>
                  <a:srgbClr val="FFFFFF"/>
                </a:solidFill>
              </a:rPr>
              <a:t>UEP’nin</a:t>
            </a:r>
            <a:r>
              <a:rPr lang="tr-TR" dirty="0" smtClean="0">
                <a:solidFill>
                  <a:srgbClr val="FFFFFF"/>
                </a:solidFill>
              </a:rPr>
              <a:t> izlenmesi; birimlerden gelen </a:t>
            </a:r>
            <a:r>
              <a:rPr lang="tr-TR" b="1" dirty="0" smtClean="0">
                <a:solidFill>
                  <a:srgbClr val="FFFF00"/>
                </a:solidFill>
              </a:rPr>
              <a:t>6 aylık  (Haziran ve Aralık aylarının )</a:t>
            </a:r>
            <a:r>
              <a:rPr lang="tr-TR" b="1" dirty="0" smtClean="0">
                <a:solidFill>
                  <a:srgbClr val="FFFFFF"/>
                </a:solidFill>
              </a:rPr>
              <a:t> </a:t>
            </a:r>
            <a:r>
              <a:rPr lang="tr-TR" dirty="0" smtClean="0">
                <a:solidFill>
                  <a:srgbClr val="FFFFFF"/>
                </a:solidFill>
              </a:rPr>
              <a:t> izleme raporlarına göre yapılmaktadır.</a:t>
            </a:r>
          </a:p>
          <a:p>
            <a:pPr algn="just"/>
            <a:r>
              <a:rPr lang="tr-TR" dirty="0" smtClean="0">
                <a:solidFill>
                  <a:srgbClr val="FFFFFF"/>
                </a:solidFill>
              </a:rPr>
              <a:t>Birimler </a:t>
            </a:r>
            <a:r>
              <a:rPr lang="tr-TR" b="1" dirty="0" smtClean="0">
                <a:solidFill>
                  <a:srgbClr val="FFFF00"/>
                </a:solidFill>
              </a:rPr>
              <a:t>6 ayda </a:t>
            </a:r>
            <a:r>
              <a:rPr lang="tr-TR" dirty="0" smtClean="0">
                <a:solidFill>
                  <a:srgbClr val="FFFFFF"/>
                </a:solidFill>
              </a:rPr>
              <a:t>bir raporlama yapmak zorundadır. </a:t>
            </a:r>
          </a:p>
          <a:p>
            <a:pPr algn="just"/>
            <a:r>
              <a:rPr lang="tr-TR" dirty="0" smtClean="0">
                <a:solidFill>
                  <a:srgbClr val="FFFFFF"/>
                </a:solidFill>
              </a:rPr>
              <a:t>Her birim sorumlu olduğu eyleme değerlendirme yapması gerekmektedir.</a:t>
            </a:r>
          </a:p>
          <a:p>
            <a:pPr algn="just"/>
            <a:r>
              <a:rPr lang="tr-TR" dirty="0" smtClean="0">
                <a:solidFill>
                  <a:srgbClr val="FFFFFF"/>
                </a:solidFill>
              </a:rPr>
              <a:t>İzleme sonuçları her yılın sonunda </a:t>
            </a:r>
            <a:r>
              <a:rPr lang="tr-TR" b="1" dirty="0" smtClean="0">
                <a:solidFill>
                  <a:srgbClr val="FFFF00"/>
                </a:solidFill>
              </a:rPr>
              <a:t>(en geç 31 Aralık) </a:t>
            </a:r>
            <a:r>
              <a:rPr lang="tr-TR" dirty="0" smtClean="0">
                <a:solidFill>
                  <a:srgbClr val="FFFFFF"/>
                </a:solidFill>
              </a:rPr>
              <a:t>İç Kontrol İzleme ve Yönlendirme Kuruluna sunulmaktadır.</a:t>
            </a:r>
          </a:p>
          <a:p>
            <a:pPr marL="0" indent="0" algn="just">
              <a:buNone/>
            </a:pPr>
            <a:r>
              <a:rPr lang="tr-TR" dirty="0" smtClean="0">
                <a:solidFill>
                  <a:srgbClr val="FFFFFF"/>
                </a:solidFill>
              </a:rPr>
              <a:t>.</a:t>
            </a:r>
            <a:endParaRPr lang="tr-TR" dirty="0">
              <a:solidFill>
                <a:srgbClr val="FFFFFF"/>
              </a:solidFill>
            </a:endParaRPr>
          </a:p>
          <a:p>
            <a:pPr algn="just"/>
            <a:endParaRPr lang="tr-TR" dirty="0" smtClean="0">
              <a:solidFill>
                <a:srgbClr val="FFFFFF"/>
              </a:solidFill>
            </a:endParaRPr>
          </a:p>
          <a:p>
            <a:pPr algn="just"/>
            <a:endParaRPr lang="tr-TR" dirty="0">
              <a:solidFill>
                <a:srgbClr val="FFFFFF"/>
              </a:solidFill>
            </a:endParaRPr>
          </a:p>
        </p:txBody>
      </p:sp>
    </p:spTree>
    <p:extLst>
      <p:ext uri="{BB962C8B-B14F-4D97-AF65-F5344CB8AC3E}">
        <p14:creationId xmlns:p14="http://schemas.microsoft.com/office/powerpoint/2010/main" val="21372941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xmlns="" id="{76461461-7CEF-4901-84DB-82AD680405E1}"/>
              </a:ext>
            </a:extLst>
          </p:cNvPr>
          <p:cNvSpPr/>
          <p:nvPr/>
        </p:nvSpPr>
        <p:spPr>
          <a:xfrm>
            <a:off x="1349950" y="178918"/>
            <a:ext cx="10047766"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800" b="1" u="sng" dirty="0" smtClean="0">
                <a:solidFill>
                  <a:srgbClr val="FFFF00"/>
                </a:solidFill>
                <a:latin typeface="Arial Black" pitchFamily="34" charset="0"/>
              </a:rPr>
              <a:t>İÇ KONTROL BİRİMİNCE  YIL BOYUNCA YAPILAN ÇALIŞMALAR 1-</a:t>
            </a:r>
          </a:p>
          <a:p>
            <a:pPr>
              <a:defRPr/>
            </a:pPr>
            <a:endParaRPr lang="tr-TR" sz="2400" dirty="0">
              <a:solidFill>
                <a:srgbClr val="FFC000"/>
              </a:solidFill>
              <a:cs typeface="Times New Roman" panose="02020603050405020304" pitchFamily="18" charset="0"/>
            </a:endParaRPr>
          </a:p>
        </p:txBody>
      </p:sp>
      <p:sp>
        <p:nvSpPr>
          <p:cNvPr id="4" name="Dikdörtgen 3"/>
          <p:cNvSpPr/>
          <p:nvPr/>
        </p:nvSpPr>
        <p:spPr>
          <a:xfrm>
            <a:off x="243840" y="1128977"/>
            <a:ext cx="11597640" cy="7467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2400" dirty="0" smtClean="0">
                <a:solidFill>
                  <a:srgbClr val="C00000"/>
                </a:solidFill>
                <a:latin typeface="Arial Black" pitchFamily="34" charset="0"/>
              </a:rPr>
              <a:t>1- </a:t>
            </a:r>
            <a:r>
              <a:rPr lang="tr-TR" sz="2400" dirty="0" smtClean="0"/>
              <a:t>İç Kontrol  Sistemin oluşturulması ve Faaliyetlerin Sürekli Sürdürebilirliği açısından Her Birimden birer Personel Görevlendirilerek  </a:t>
            </a:r>
            <a:r>
              <a:rPr lang="tr-TR" sz="2400" b="1" dirty="0" smtClean="0">
                <a:solidFill>
                  <a:schemeClr val="tx1"/>
                </a:solidFill>
                <a:hlinkClick r:id="rId2" action="ppaction://hlinkfile"/>
              </a:rPr>
              <a:t>Proje ve Risk Ekibi </a:t>
            </a:r>
            <a:r>
              <a:rPr lang="tr-TR" sz="2400" dirty="0" smtClean="0"/>
              <a:t>oluşturulmuştur</a:t>
            </a:r>
            <a:r>
              <a:rPr lang="tr-TR" dirty="0" smtClean="0"/>
              <a:t>. </a:t>
            </a:r>
            <a:endParaRPr lang="tr-TR" dirty="0"/>
          </a:p>
        </p:txBody>
      </p:sp>
      <p:sp>
        <p:nvSpPr>
          <p:cNvPr id="5" name="Dikdörtgen 4"/>
          <p:cNvSpPr/>
          <p:nvPr/>
        </p:nvSpPr>
        <p:spPr>
          <a:xfrm>
            <a:off x="243840" y="1950720"/>
            <a:ext cx="11734800" cy="5943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tr-TR" sz="2400" b="1" dirty="0" smtClean="0">
                <a:solidFill>
                  <a:srgbClr val="C00000"/>
                </a:solidFill>
                <a:latin typeface="Arial Black" pitchFamily="34" charset="0"/>
              </a:rPr>
              <a:t>2-</a:t>
            </a:r>
            <a:r>
              <a:rPr lang="tr-TR" sz="2400" dirty="0" smtClean="0"/>
              <a:t>Tüm Birimlerin İş Tanımlarına göre </a:t>
            </a:r>
            <a:r>
              <a:rPr lang="tr-TR" sz="2400" b="1" dirty="0" smtClean="0">
                <a:solidFill>
                  <a:schemeClr val="tx1"/>
                </a:solidFill>
                <a:hlinkClick r:id="rId3" action="ppaction://hlinkfile"/>
              </a:rPr>
              <a:t>Organizasyon Şemaları </a:t>
            </a:r>
            <a:r>
              <a:rPr lang="tr-TR" sz="2400" dirty="0" smtClean="0"/>
              <a:t>Çizilerek Güncellenmiştir  </a:t>
            </a:r>
            <a:endParaRPr lang="tr-TR" sz="2400" dirty="0"/>
          </a:p>
        </p:txBody>
      </p:sp>
      <p:sp>
        <p:nvSpPr>
          <p:cNvPr id="6" name="Dikdörtgen 5"/>
          <p:cNvSpPr/>
          <p:nvPr/>
        </p:nvSpPr>
        <p:spPr>
          <a:xfrm>
            <a:off x="243840" y="4914900"/>
            <a:ext cx="11475720" cy="7162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tr-TR" sz="2400" dirty="0" smtClean="0">
                <a:solidFill>
                  <a:srgbClr val="C00000"/>
                </a:solidFill>
                <a:latin typeface="Arial Black" pitchFamily="34" charset="0"/>
              </a:rPr>
              <a:t>5-</a:t>
            </a:r>
            <a:r>
              <a:rPr lang="tr-TR" sz="2400" dirty="0" smtClean="0"/>
              <a:t>Tüm Birimlerin </a:t>
            </a:r>
            <a:r>
              <a:rPr lang="tr-TR" sz="2400" b="1" dirty="0" smtClean="0">
                <a:solidFill>
                  <a:schemeClr val="tx1"/>
                </a:solidFill>
                <a:hlinkClick r:id="rId4" action="ppaction://hlinkfile"/>
              </a:rPr>
              <a:t>Hassas Görevleri </a:t>
            </a:r>
            <a:r>
              <a:rPr lang="tr-TR" sz="2400" dirty="0" smtClean="0"/>
              <a:t>belirlenmiş ve güncellenmiştir</a:t>
            </a:r>
            <a:r>
              <a:rPr lang="tr-TR" dirty="0" smtClean="0"/>
              <a:t>.</a:t>
            </a:r>
            <a:endParaRPr lang="tr-TR" dirty="0"/>
          </a:p>
        </p:txBody>
      </p:sp>
      <p:sp>
        <p:nvSpPr>
          <p:cNvPr id="7" name="Dikdörtgen 6"/>
          <p:cNvSpPr/>
          <p:nvPr/>
        </p:nvSpPr>
        <p:spPr>
          <a:xfrm>
            <a:off x="243840" y="2773680"/>
            <a:ext cx="11597640" cy="7162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tr-TR" sz="2400" b="1" dirty="0" smtClean="0">
                <a:solidFill>
                  <a:srgbClr val="C00000"/>
                </a:solidFill>
                <a:latin typeface="Arial Black" pitchFamily="34" charset="0"/>
              </a:rPr>
              <a:t>3- </a:t>
            </a:r>
            <a:r>
              <a:rPr lang="tr-TR" sz="2400" dirty="0" smtClean="0">
                <a:solidFill>
                  <a:schemeClr val="tx1"/>
                </a:solidFill>
              </a:rPr>
              <a:t>Tüm Birimlerin </a:t>
            </a:r>
            <a:r>
              <a:rPr lang="tr-TR" sz="2400" b="1" dirty="0" smtClean="0">
                <a:solidFill>
                  <a:schemeClr val="tx1"/>
                </a:solidFill>
                <a:hlinkClick r:id="rId5" action="ppaction://hlinkfile"/>
              </a:rPr>
              <a:t>İş </a:t>
            </a:r>
            <a:r>
              <a:rPr lang="tr-TR" sz="2400" b="1" dirty="0">
                <a:solidFill>
                  <a:schemeClr val="tx1"/>
                </a:solidFill>
                <a:hlinkClick r:id="rId5" action="ppaction://hlinkfile"/>
              </a:rPr>
              <a:t>Tanımları ve Gerekleri Belgeleri </a:t>
            </a:r>
            <a:r>
              <a:rPr lang="tr-TR" sz="2400" dirty="0"/>
              <a:t>güncellenmişti</a:t>
            </a:r>
            <a:r>
              <a:rPr lang="tr-TR" dirty="0"/>
              <a:t>r</a:t>
            </a:r>
          </a:p>
        </p:txBody>
      </p:sp>
      <p:sp>
        <p:nvSpPr>
          <p:cNvPr id="8" name="Dikdörtgen 7"/>
          <p:cNvSpPr/>
          <p:nvPr/>
        </p:nvSpPr>
        <p:spPr>
          <a:xfrm>
            <a:off x="243840" y="3870960"/>
            <a:ext cx="11597640" cy="7162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tr-TR" sz="2400" b="1" dirty="0" smtClean="0">
                <a:solidFill>
                  <a:srgbClr val="C00000"/>
                </a:solidFill>
                <a:latin typeface="Arial Black" pitchFamily="34" charset="0"/>
              </a:rPr>
              <a:t>4-</a:t>
            </a:r>
            <a:r>
              <a:rPr lang="tr-TR" sz="2400" dirty="0" smtClean="0"/>
              <a:t> Tüm Birimlerin </a:t>
            </a:r>
            <a:r>
              <a:rPr lang="tr-TR" sz="2400" b="1" dirty="0" smtClean="0">
                <a:solidFill>
                  <a:schemeClr val="tx1"/>
                </a:solidFill>
                <a:hlinkClick r:id="rId6" action="ppaction://hlinkfile"/>
              </a:rPr>
              <a:t>İş Süreçleri ve Akışları </a:t>
            </a:r>
            <a:r>
              <a:rPr lang="tr-TR" sz="2400" dirty="0" smtClean="0"/>
              <a:t>belirlenip güncellenmiştir</a:t>
            </a:r>
            <a:r>
              <a:rPr lang="tr-TR" dirty="0" smtClean="0"/>
              <a:t>.</a:t>
            </a:r>
            <a:endParaRPr lang="tr-TR" dirty="0"/>
          </a:p>
        </p:txBody>
      </p:sp>
    </p:spTree>
    <p:extLst>
      <p:ext uri="{BB962C8B-B14F-4D97-AF65-F5344CB8AC3E}">
        <p14:creationId xmlns:p14="http://schemas.microsoft.com/office/powerpoint/2010/main" val="32143165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xmlns="" id="{76461461-7CEF-4901-84DB-82AD680405E1}"/>
              </a:ext>
            </a:extLst>
          </p:cNvPr>
          <p:cNvSpPr/>
          <p:nvPr/>
        </p:nvSpPr>
        <p:spPr>
          <a:xfrm>
            <a:off x="1048691" y="180852"/>
            <a:ext cx="10047766" cy="523220"/>
          </a:xfrm>
          <a:prstGeom prst="rect">
            <a:avLst/>
          </a:prstGeom>
        </p:spPr>
        <p:txBody>
          <a:bodyPr wrap="square">
            <a:spAutoFit/>
          </a:bodyPr>
          <a:lstStyle/>
          <a:p>
            <a:pPr lvl="0" algn="ctr">
              <a:defRPr/>
            </a:pPr>
            <a:r>
              <a:rPr lang="tr-TR" sz="2800" b="1" u="sng" dirty="0">
                <a:solidFill>
                  <a:srgbClr val="FFFF00"/>
                </a:solidFill>
                <a:latin typeface="Arial Black" pitchFamily="34" charset="0"/>
              </a:rPr>
              <a:t>YAPILAN </a:t>
            </a:r>
            <a:r>
              <a:rPr lang="tr-TR" sz="2800" b="1" u="sng" dirty="0" smtClean="0">
                <a:solidFill>
                  <a:srgbClr val="FFFF00"/>
                </a:solidFill>
                <a:latin typeface="Arial Black" pitchFamily="34" charset="0"/>
              </a:rPr>
              <a:t>ÇALIŞMALAR-2</a:t>
            </a:r>
            <a:endParaRPr lang="tr-TR" sz="2800" b="1" u="sng" dirty="0">
              <a:solidFill>
                <a:srgbClr val="FFFF00"/>
              </a:solidFill>
              <a:latin typeface="Arial Black" pitchFamily="34" charset="0"/>
            </a:endParaRPr>
          </a:p>
        </p:txBody>
      </p:sp>
      <p:sp>
        <p:nvSpPr>
          <p:cNvPr id="5" name="Dikdörtgen 4"/>
          <p:cNvSpPr/>
          <p:nvPr/>
        </p:nvSpPr>
        <p:spPr>
          <a:xfrm>
            <a:off x="334714" y="845820"/>
            <a:ext cx="11475720" cy="7162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tr-TR" sz="2400" dirty="0">
                <a:solidFill>
                  <a:srgbClr val="C00000"/>
                </a:solidFill>
                <a:latin typeface="Arial Black" pitchFamily="34" charset="0"/>
              </a:rPr>
              <a:t>6</a:t>
            </a:r>
            <a:r>
              <a:rPr lang="tr-TR" sz="2400" dirty="0" smtClean="0">
                <a:solidFill>
                  <a:srgbClr val="C00000"/>
                </a:solidFill>
                <a:latin typeface="Arial Black" pitchFamily="34" charset="0"/>
              </a:rPr>
              <a:t>-</a:t>
            </a:r>
            <a:r>
              <a:rPr lang="tr-TR" sz="2400" dirty="0" smtClean="0"/>
              <a:t>Tüm Birimlerin </a:t>
            </a:r>
            <a:r>
              <a:rPr lang="tr-TR" sz="2400" b="1" dirty="0" smtClean="0">
                <a:solidFill>
                  <a:srgbClr val="C00000"/>
                </a:solidFill>
                <a:hlinkClick r:id="rId2" action="ppaction://hlinkfile"/>
              </a:rPr>
              <a:t>Görev Envanter Tablosu </a:t>
            </a:r>
            <a:r>
              <a:rPr lang="tr-TR" sz="2400" dirty="0" smtClean="0"/>
              <a:t>yapılmış ve güncellenmiştir</a:t>
            </a:r>
            <a:r>
              <a:rPr lang="tr-TR" dirty="0" smtClean="0"/>
              <a:t>.</a:t>
            </a:r>
            <a:endParaRPr lang="tr-TR" dirty="0"/>
          </a:p>
        </p:txBody>
      </p:sp>
      <p:sp>
        <p:nvSpPr>
          <p:cNvPr id="6" name="Dikdörtgen 5"/>
          <p:cNvSpPr/>
          <p:nvPr/>
        </p:nvSpPr>
        <p:spPr>
          <a:xfrm>
            <a:off x="334714" y="2545080"/>
            <a:ext cx="11475720" cy="7162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tr-TR" sz="2400" dirty="0" smtClean="0">
                <a:solidFill>
                  <a:srgbClr val="C00000"/>
                </a:solidFill>
                <a:latin typeface="Arial Black" pitchFamily="34" charset="0"/>
              </a:rPr>
              <a:t>8-</a:t>
            </a:r>
            <a:r>
              <a:rPr lang="tr-TR" sz="2400" dirty="0" smtClean="0"/>
              <a:t>Tüm Birimlerin </a:t>
            </a:r>
            <a:r>
              <a:rPr lang="tr-TR" sz="2400" b="1" dirty="0" smtClean="0">
                <a:solidFill>
                  <a:srgbClr val="C00000"/>
                </a:solidFill>
                <a:hlinkClick r:id="rId3" action="ppaction://hlinkfile"/>
              </a:rPr>
              <a:t>Hizmet Standartları Tablosu</a:t>
            </a:r>
            <a:r>
              <a:rPr lang="tr-TR" sz="2400" dirty="0" smtClean="0">
                <a:hlinkClick r:id="rId3" action="ppaction://hlinkfile"/>
              </a:rPr>
              <a:t> </a:t>
            </a:r>
            <a:r>
              <a:rPr lang="tr-TR" sz="2400" dirty="0" smtClean="0"/>
              <a:t>yapılmış ve güncellenmiştir</a:t>
            </a:r>
            <a:r>
              <a:rPr lang="tr-TR" dirty="0" smtClean="0"/>
              <a:t>.</a:t>
            </a:r>
            <a:endParaRPr lang="tr-TR" dirty="0"/>
          </a:p>
        </p:txBody>
      </p:sp>
      <p:sp>
        <p:nvSpPr>
          <p:cNvPr id="7" name="Dikdörtgen 6"/>
          <p:cNvSpPr/>
          <p:nvPr/>
        </p:nvSpPr>
        <p:spPr>
          <a:xfrm>
            <a:off x="334714" y="3261360"/>
            <a:ext cx="11475720" cy="7162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tr-TR" sz="2400" dirty="0" smtClean="0">
                <a:solidFill>
                  <a:srgbClr val="C00000"/>
                </a:solidFill>
                <a:latin typeface="Arial Black" pitchFamily="34" charset="0"/>
              </a:rPr>
              <a:t>9-</a:t>
            </a:r>
            <a:r>
              <a:rPr lang="tr-TR" sz="2400" dirty="0" smtClean="0"/>
              <a:t>Tüm Birimlerin </a:t>
            </a:r>
            <a:r>
              <a:rPr lang="tr-TR" sz="2400" b="1" dirty="0" smtClean="0">
                <a:solidFill>
                  <a:srgbClr val="C00000"/>
                </a:solidFill>
                <a:hlinkClick r:id="rId4" action="ppaction://hlinkfile"/>
              </a:rPr>
              <a:t>Yıllık Çalışma Planı (Takvimi)Tablosu </a:t>
            </a:r>
            <a:r>
              <a:rPr lang="tr-TR" sz="2400" dirty="0" smtClean="0"/>
              <a:t>yapılmış ve güncellenmiştir</a:t>
            </a:r>
            <a:r>
              <a:rPr lang="tr-TR" dirty="0" smtClean="0"/>
              <a:t>.</a:t>
            </a:r>
            <a:endParaRPr lang="tr-TR" dirty="0"/>
          </a:p>
        </p:txBody>
      </p:sp>
      <p:sp>
        <p:nvSpPr>
          <p:cNvPr id="8" name="Dikdörtgen 7"/>
          <p:cNvSpPr/>
          <p:nvPr/>
        </p:nvSpPr>
        <p:spPr>
          <a:xfrm>
            <a:off x="334714" y="3977640"/>
            <a:ext cx="11582966" cy="12268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tr-TR" sz="2400" dirty="0" smtClean="0">
                <a:solidFill>
                  <a:srgbClr val="C00000"/>
                </a:solidFill>
                <a:latin typeface="Arial Black" pitchFamily="34" charset="0"/>
              </a:rPr>
              <a:t>10- </a:t>
            </a:r>
            <a:r>
              <a:rPr lang="tr-TR" sz="2400" dirty="0">
                <a:solidFill>
                  <a:schemeClr val="tx1"/>
                </a:solidFill>
                <a:latin typeface="Times New Roman" pitchFamily="18" charset="0"/>
                <a:cs typeface="Times New Roman" pitchFamily="18" charset="0"/>
              </a:rPr>
              <a:t>H</a:t>
            </a:r>
            <a:r>
              <a:rPr lang="tr-TR" sz="2400" dirty="0" smtClean="0">
                <a:solidFill>
                  <a:schemeClr val="tx1"/>
                </a:solidFill>
                <a:latin typeface="Times New Roman" pitchFamily="18" charset="0"/>
                <a:cs typeface="Times New Roman" pitchFamily="18" charset="0"/>
              </a:rPr>
              <a:t>er yılın sonunda Tüm </a:t>
            </a:r>
            <a:r>
              <a:rPr lang="tr-TR" sz="2400" dirty="0" smtClean="0"/>
              <a:t>Birimlerin </a:t>
            </a:r>
            <a:r>
              <a:rPr lang="tr-TR" sz="2400" b="1" dirty="0" smtClean="0">
                <a:solidFill>
                  <a:srgbClr val="C00000"/>
                </a:solidFill>
                <a:hlinkClick r:id="rId5" action="ppaction://hlinkfile"/>
              </a:rPr>
              <a:t>Risklerin</a:t>
            </a:r>
            <a:r>
              <a:rPr lang="tr-TR" sz="2400" b="1" dirty="0" smtClean="0">
                <a:solidFill>
                  <a:srgbClr val="C00000"/>
                </a:solidFill>
              </a:rPr>
              <a:t>i</a:t>
            </a:r>
            <a:r>
              <a:rPr lang="tr-TR" sz="2400" dirty="0" smtClean="0"/>
              <a:t> belirlenerek   Risk Ekibi tarafından analiz ve değerlendirilerek İKS  de onaylayarak Bakanlığımıza  gönderilmiştir</a:t>
            </a:r>
            <a:endParaRPr lang="tr-TR" dirty="0"/>
          </a:p>
        </p:txBody>
      </p:sp>
      <p:sp>
        <p:nvSpPr>
          <p:cNvPr id="9" name="Dikdörtgen 8"/>
          <p:cNvSpPr/>
          <p:nvPr/>
        </p:nvSpPr>
        <p:spPr>
          <a:xfrm>
            <a:off x="334714" y="1722120"/>
            <a:ext cx="11475720" cy="7162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tr-TR" sz="2400" dirty="0" smtClean="0">
                <a:solidFill>
                  <a:srgbClr val="C00000"/>
                </a:solidFill>
                <a:latin typeface="Arial Black" pitchFamily="34" charset="0"/>
              </a:rPr>
              <a:t>7-</a:t>
            </a:r>
            <a:r>
              <a:rPr lang="tr-TR" sz="2400" dirty="0" smtClean="0"/>
              <a:t>Tüm Birimlerin </a:t>
            </a:r>
            <a:r>
              <a:rPr lang="tr-TR" sz="2400" b="1" dirty="0" smtClean="0">
                <a:solidFill>
                  <a:srgbClr val="C00000"/>
                </a:solidFill>
                <a:hlinkClick r:id="rId6" action="ppaction://hlinkfile"/>
              </a:rPr>
              <a:t>İç Hareketlilik Analiz Tablosu </a:t>
            </a:r>
            <a:r>
              <a:rPr lang="tr-TR" sz="2400" dirty="0" smtClean="0"/>
              <a:t>yapılmış ve güncellenmiştir</a:t>
            </a:r>
            <a:r>
              <a:rPr lang="tr-TR" dirty="0" smtClean="0"/>
              <a:t>.</a:t>
            </a:r>
            <a:endParaRPr lang="tr-TR" dirty="0"/>
          </a:p>
        </p:txBody>
      </p:sp>
      <p:sp>
        <p:nvSpPr>
          <p:cNvPr id="10" name="Dikdörtgen 9"/>
          <p:cNvSpPr/>
          <p:nvPr/>
        </p:nvSpPr>
        <p:spPr>
          <a:xfrm>
            <a:off x="334714" y="5204460"/>
            <a:ext cx="11475720" cy="10134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tr-TR" sz="2400" dirty="0" smtClean="0">
                <a:solidFill>
                  <a:srgbClr val="C00000"/>
                </a:solidFill>
                <a:latin typeface="Arial Black" pitchFamily="34" charset="0"/>
                <a:cs typeface="Times New Roman" pitchFamily="18" charset="0"/>
              </a:rPr>
              <a:t>11-</a:t>
            </a:r>
            <a:r>
              <a:rPr lang="tr-TR" sz="2400" dirty="0" smtClean="0">
                <a:solidFill>
                  <a:schemeClr val="tx1"/>
                </a:solidFill>
                <a:latin typeface="Times New Roman" pitchFamily="18" charset="0"/>
                <a:cs typeface="Times New Roman" pitchFamily="18" charset="0"/>
              </a:rPr>
              <a:t>Kurumuzun İKS faaliyetlerine ilişkin Uyum Eylem Plan</a:t>
            </a:r>
            <a:r>
              <a:rPr lang="tr-TR" sz="2400" b="1" dirty="0" smtClean="0">
                <a:solidFill>
                  <a:srgbClr val="C00000"/>
                </a:solidFill>
                <a:latin typeface="Times New Roman" pitchFamily="18" charset="0"/>
                <a:cs typeface="Times New Roman" pitchFamily="18" charset="0"/>
              </a:rPr>
              <a:t>ı(UEP) </a:t>
            </a:r>
            <a:r>
              <a:rPr lang="tr-TR" sz="2400" dirty="0" smtClean="0">
                <a:solidFill>
                  <a:schemeClr val="tx1"/>
                </a:solidFill>
                <a:latin typeface="Times New Roman" pitchFamily="18" charset="0"/>
                <a:cs typeface="Times New Roman" pitchFamily="18" charset="0"/>
              </a:rPr>
              <a:t>ve Soru İzleme formu </a:t>
            </a:r>
            <a:r>
              <a:rPr lang="tr-TR" sz="2400" b="1" dirty="0" smtClean="0">
                <a:solidFill>
                  <a:srgbClr val="C00000"/>
                </a:solidFill>
                <a:latin typeface="Times New Roman" pitchFamily="18" charset="0"/>
                <a:cs typeface="Times New Roman" pitchFamily="18" charset="0"/>
              </a:rPr>
              <a:t>yılda 2 dönem </a:t>
            </a:r>
            <a:r>
              <a:rPr lang="tr-TR" sz="2400" dirty="0" smtClean="0">
                <a:solidFill>
                  <a:schemeClr val="tx1"/>
                </a:solidFill>
                <a:latin typeface="Times New Roman" pitchFamily="18" charset="0"/>
                <a:cs typeface="Times New Roman" pitchFamily="18" charset="0"/>
              </a:rPr>
              <a:t>halinde </a:t>
            </a:r>
            <a:r>
              <a:rPr lang="tr-TR" sz="2400" b="1" dirty="0" smtClean="0">
                <a:solidFill>
                  <a:srgbClr val="C00000"/>
                </a:solidFill>
                <a:latin typeface="Times New Roman" pitchFamily="18" charset="0"/>
                <a:cs typeface="Times New Roman" pitchFamily="18" charset="0"/>
              </a:rPr>
              <a:t>(Haziran-Aralık) </a:t>
            </a:r>
            <a:r>
              <a:rPr lang="tr-TR" sz="2400" dirty="0" smtClean="0">
                <a:solidFill>
                  <a:schemeClr val="tx1"/>
                </a:solidFill>
                <a:latin typeface="Times New Roman" pitchFamily="18" charset="0"/>
                <a:cs typeface="Times New Roman" pitchFamily="18" charset="0"/>
              </a:rPr>
              <a:t>aylarında güncellenerek bakanlığımıza gönderilmiştir. </a:t>
            </a:r>
            <a:endParaRPr lang="tr-TR"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4593595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34714" y="967740"/>
            <a:ext cx="11475720" cy="7162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tr-TR" sz="2400" dirty="0" smtClean="0">
                <a:solidFill>
                  <a:srgbClr val="C00000"/>
                </a:solidFill>
                <a:latin typeface="Arial Black" pitchFamily="34" charset="0"/>
              </a:rPr>
              <a:t>12-</a:t>
            </a:r>
            <a:r>
              <a:rPr lang="tr-TR" sz="2400" dirty="0" smtClean="0">
                <a:solidFill>
                  <a:schemeClr val="tx1"/>
                </a:solidFill>
                <a:latin typeface="Times New Roman" pitchFamily="18" charset="0"/>
                <a:cs typeface="Times New Roman" pitchFamily="18" charset="0"/>
              </a:rPr>
              <a:t>Kurumuzun Tüm Personel ve Yöneticilerin Uyması gereken </a:t>
            </a:r>
            <a:r>
              <a:rPr lang="tr-TR" sz="2400" b="1" dirty="0" smtClean="0">
                <a:solidFill>
                  <a:srgbClr val="C00000"/>
                </a:solidFill>
                <a:latin typeface="Times New Roman" pitchFamily="18" charset="0"/>
                <a:cs typeface="Times New Roman" pitchFamily="18" charset="0"/>
                <a:hlinkClick r:id="rId2" action="ppaction://hlinkfile"/>
              </a:rPr>
              <a:t>Etik Davranış Kuralları </a:t>
            </a:r>
            <a:r>
              <a:rPr lang="tr-TR" sz="2400" dirty="0" smtClean="0">
                <a:solidFill>
                  <a:schemeClr val="tx1"/>
                </a:solidFill>
                <a:latin typeface="Times New Roman" pitchFamily="18" charset="0"/>
                <a:cs typeface="Times New Roman" pitchFamily="18" charset="0"/>
              </a:rPr>
              <a:t>belirlenmiş </a:t>
            </a:r>
            <a:r>
              <a:rPr lang="tr-TR" sz="2400" dirty="0" smtClean="0"/>
              <a:t>ve güncellenmiştir</a:t>
            </a:r>
            <a:r>
              <a:rPr lang="tr-TR" dirty="0" smtClean="0"/>
              <a:t>.</a:t>
            </a:r>
            <a:endParaRPr lang="tr-TR" dirty="0"/>
          </a:p>
        </p:txBody>
      </p:sp>
      <p:sp>
        <p:nvSpPr>
          <p:cNvPr id="3" name="Dikdörtgen 2"/>
          <p:cNvSpPr/>
          <p:nvPr/>
        </p:nvSpPr>
        <p:spPr>
          <a:xfrm>
            <a:off x="1661160" y="379214"/>
            <a:ext cx="7223759" cy="523220"/>
          </a:xfrm>
          <a:prstGeom prst="rect">
            <a:avLst/>
          </a:prstGeom>
        </p:spPr>
        <p:txBody>
          <a:bodyPr wrap="square">
            <a:spAutoFit/>
          </a:bodyPr>
          <a:lstStyle/>
          <a:p>
            <a:pPr lvl="0" algn="ctr">
              <a:defRPr/>
            </a:pPr>
            <a:r>
              <a:rPr lang="tr-TR" sz="2800" b="1" u="sng" dirty="0">
                <a:solidFill>
                  <a:srgbClr val="FFFF00"/>
                </a:solidFill>
                <a:latin typeface="Arial Black" pitchFamily="34" charset="0"/>
              </a:rPr>
              <a:t>YAPILAN </a:t>
            </a:r>
            <a:r>
              <a:rPr lang="tr-TR" sz="2800" b="1" u="sng" dirty="0" smtClean="0">
                <a:solidFill>
                  <a:srgbClr val="FFFF00"/>
                </a:solidFill>
                <a:latin typeface="Arial Black" pitchFamily="34" charset="0"/>
              </a:rPr>
              <a:t>ÇALIŞMALAR-3</a:t>
            </a:r>
            <a:endParaRPr lang="tr-TR" sz="2800" b="1" u="sng" dirty="0">
              <a:solidFill>
                <a:srgbClr val="FFFF00"/>
              </a:solidFill>
              <a:latin typeface="Arial Black" pitchFamily="34" charset="0"/>
            </a:endParaRPr>
          </a:p>
        </p:txBody>
      </p:sp>
      <p:sp>
        <p:nvSpPr>
          <p:cNvPr id="5" name="Dikdörtgen 4"/>
          <p:cNvSpPr/>
          <p:nvPr/>
        </p:nvSpPr>
        <p:spPr>
          <a:xfrm>
            <a:off x="334714" y="1950720"/>
            <a:ext cx="11475720" cy="7162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tr-TR" sz="2400" dirty="0" smtClean="0">
                <a:solidFill>
                  <a:srgbClr val="C00000"/>
                </a:solidFill>
                <a:latin typeface="Arial Black" pitchFamily="34" charset="0"/>
              </a:rPr>
              <a:t>13-</a:t>
            </a:r>
            <a:r>
              <a:rPr lang="tr-TR" sz="2400" dirty="0" smtClean="0">
                <a:solidFill>
                  <a:schemeClr val="tx1"/>
                </a:solidFill>
                <a:latin typeface="Times New Roman" pitchFamily="18" charset="0"/>
                <a:cs typeface="Times New Roman" pitchFamily="18" charset="0"/>
              </a:rPr>
              <a:t>Bazı </a:t>
            </a:r>
            <a:r>
              <a:rPr lang="tr-TR" sz="2400" b="1" dirty="0" smtClean="0">
                <a:solidFill>
                  <a:srgbClr val="C00000"/>
                </a:solidFill>
                <a:latin typeface="Times New Roman" pitchFamily="18" charset="0"/>
                <a:cs typeface="Times New Roman" pitchFamily="18" charset="0"/>
                <a:hlinkClick r:id="rId3" action="ppaction://hlinkfile"/>
              </a:rPr>
              <a:t>Formların</a:t>
            </a:r>
            <a:r>
              <a:rPr lang="tr-TR" sz="2400" dirty="0" smtClean="0">
                <a:solidFill>
                  <a:schemeClr val="tx1"/>
                </a:solidFill>
                <a:latin typeface="Times New Roman" pitchFamily="18" charset="0"/>
                <a:cs typeface="Times New Roman" pitchFamily="18" charset="0"/>
              </a:rPr>
              <a:t> İhtiyaç olarak  Kullanılması için Birimlere gönderilmiştir.</a:t>
            </a:r>
            <a:endParaRPr lang="tr-TR" dirty="0"/>
          </a:p>
        </p:txBody>
      </p:sp>
      <p:sp>
        <p:nvSpPr>
          <p:cNvPr id="6" name="Dikdörtgen 5"/>
          <p:cNvSpPr/>
          <p:nvPr/>
        </p:nvSpPr>
        <p:spPr>
          <a:xfrm>
            <a:off x="334714" y="2926080"/>
            <a:ext cx="11475720" cy="7162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tr-TR" sz="2400" dirty="0" smtClean="0">
                <a:solidFill>
                  <a:srgbClr val="C00000"/>
                </a:solidFill>
                <a:latin typeface="Arial Black" pitchFamily="34" charset="0"/>
              </a:rPr>
              <a:t>14-</a:t>
            </a:r>
            <a:r>
              <a:rPr lang="tr-TR" sz="2400" dirty="0" smtClean="0">
                <a:solidFill>
                  <a:schemeClr val="tx1"/>
                </a:solidFill>
                <a:latin typeface="Times New Roman" pitchFamily="18" charset="0"/>
                <a:cs typeface="Times New Roman" pitchFamily="18" charset="0"/>
              </a:rPr>
              <a:t>Yılda bir </a:t>
            </a:r>
            <a:r>
              <a:rPr lang="tr-TR" sz="2400" dirty="0" err="1" smtClean="0">
                <a:solidFill>
                  <a:schemeClr val="tx1"/>
                </a:solidFill>
                <a:latin typeface="Times New Roman" pitchFamily="18" charset="0"/>
                <a:cs typeface="Times New Roman" pitchFamily="18" charset="0"/>
              </a:rPr>
              <a:t>dafa</a:t>
            </a:r>
            <a:r>
              <a:rPr lang="tr-TR" sz="2400" dirty="0" smtClean="0">
                <a:solidFill>
                  <a:schemeClr val="tx1"/>
                </a:solidFill>
                <a:latin typeface="Times New Roman" pitchFamily="18" charset="0"/>
                <a:cs typeface="Times New Roman" pitchFamily="18" charset="0"/>
              </a:rPr>
              <a:t> olmak üzere </a:t>
            </a:r>
            <a:r>
              <a:rPr lang="tr-TR" sz="2400" b="1" dirty="0" smtClean="0">
                <a:solidFill>
                  <a:srgbClr val="C00000"/>
                </a:solidFill>
                <a:latin typeface="Times New Roman" pitchFamily="18" charset="0"/>
                <a:cs typeface="Times New Roman" pitchFamily="18" charset="0"/>
                <a:hlinkClick r:id="rId4" action="ppaction://hlinkfile"/>
              </a:rPr>
              <a:t>Personel Memnuniyet ve Etik Değerler  Anketi</a:t>
            </a:r>
            <a:r>
              <a:rPr lang="tr-TR" sz="2400" b="1" dirty="0" smtClean="0">
                <a:solidFill>
                  <a:srgbClr val="C00000"/>
                </a:solidFill>
                <a:latin typeface="Times New Roman" pitchFamily="18" charset="0"/>
                <a:cs typeface="Times New Roman" pitchFamily="18" charset="0"/>
              </a:rPr>
              <a:t> </a:t>
            </a:r>
            <a:r>
              <a:rPr lang="tr-TR" sz="2400" dirty="0" smtClean="0">
                <a:solidFill>
                  <a:schemeClr val="tx1"/>
                </a:solidFill>
                <a:latin typeface="Times New Roman" pitchFamily="18" charset="0"/>
                <a:cs typeface="Times New Roman" pitchFamily="18" charset="0"/>
              </a:rPr>
              <a:t>yapılmış </a:t>
            </a:r>
            <a:r>
              <a:rPr lang="tr-TR" sz="2400" dirty="0">
                <a:solidFill>
                  <a:schemeClr val="tx1"/>
                </a:solidFill>
                <a:latin typeface="Times New Roman" pitchFamily="18" charset="0"/>
                <a:cs typeface="Times New Roman" pitchFamily="18" charset="0"/>
              </a:rPr>
              <a:t> </a:t>
            </a:r>
            <a:r>
              <a:rPr lang="tr-TR" sz="2400" dirty="0" smtClean="0">
                <a:solidFill>
                  <a:schemeClr val="tx1"/>
                </a:solidFill>
                <a:latin typeface="Times New Roman" pitchFamily="18" charset="0"/>
                <a:cs typeface="Times New Roman" pitchFamily="18" charset="0"/>
              </a:rPr>
              <a:t>ve  değerlendirilmiştir.</a:t>
            </a:r>
            <a:endParaRPr lang="tr-TR" dirty="0"/>
          </a:p>
        </p:txBody>
      </p:sp>
      <p:sp>
        <p:nvSpPr>
          <p:cNvPr id="7" name="Dikdörtgen 6"/>
          <p:cNvSpPr/>
          <p:nvPr/>
        </p:nvSpPr>
        <p:spPr>
          <a:xfrm>
            <a:off x="334714" y="4023360"/>
            <a:ext cx="11475720" cy="7162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tr-TR" sz="2400" dirty="0" smtClean="0">
                <a:solidFill>
                  <a:srgbClr val="C00000"/>
                </a:solidFill>
                <a:latin typeface="Arial Black" pitchFamily="34" charset="0"/>
              </a:rPr>
              <a:t>15- </a:t>
            </a:r>
            <a:r>
              <a:rPr lang="tr-TR" sz="2400" dirty="0" smtClean="0">
                <a:solidFill>
                  <a:schemeClr val="tx1"/>
                </a:solidFill>
                <a:latin typeface="Times New Roman" pitchFamily="18" charset="0"/>
                <a:cs typeface="Times New Roman" pitchFamily="18" charset="0"/>
              </a:rPr>
              <a:t>Evrakların</a:t>
            </a:r>
            <a:r>
              <a:rPr lang="tr-TR" sz="2400" dirty="0" smtClean="0">
                <a:solidFill>
                  <a:srgbClr val="C00000"/>
                </a:solidFill>
                <a:latin typeface="Arial Black" pitchFamily="34" charset="0"/>
              </a:rPr>
              <a:t> </a:t>
            </a:r>
            <a:r>
              <a:rPr lang="tr-TR" sz="2400" dirty="0" smtClean="0">
                <a:solidFill>
                  <a:schemeClr val="tx1"/>
                </a:solidFill>
                <a:latin typeface="Times New Roman" pitchFamily="18" charset="0"/>
                <a:cs typeface="Times New Roman" pitchFamily="18" charset="0"/>
              </a:rPr>
              <a:t>Dosyalama, Arşivleme ve Saklama  konularında tüm birimlere  konu hakkında bilgilendirilmiştir.</a:t>
            </a:r>
            <a:endParaRPr lang="tr-TR" dirty="0"/>
          </a:p>
        </p:txBody>
      </p:sp>
      <p:sp>
        <p:nvSpPr>
          <p:cNvPr id="8" name="Dikdörtgen 7"/>
          <p:cNvSpPr/>
          <p:nvPr/>
        </p:nvSpPr>
        <p:spPr>
          <a:xfrm>
            <a:off x="334714" y="4991100"/>
            <a:ext cx="11475720" cy="11658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tr-TR" sz="2400" dirty="0" smtClean="0">
                <a:solidFill>
                  <a:srgbClr val="C00000"/>
                </a:solidFill>
                <a:latin typeface="Arial Black" pitchFamily="34" charset="0"/>
              </a:rPr>
              <a:t>16-</a:t>
            </a:r>
            <a:r>
              <a:rPr lang="tr-TR" sz="2400" dirty="0" smtClean="0">
                <a:solidFill>
                  <a:schemeClr val="tx1"/>
                </a:solidFill>
                <a:latin typeface="Times New Roman" pitchFamily="18" charset="0"/>
                <a:cs typeface="Times New Roman" pitchFamily="18" charset="0"/>
              </a:rPr>
              <a:t>Yukarıda belirtilen  maddeler halinde sıralanan  tüm çalışmaları yıl sonu itibarıyla Analiz ve değerlendirmeler yapılarak olumlu ve iyileştirebilecek konularda Müdürlük Makamına sunulmaktadır.. </a:t>
            </a:r>
            <a:endParaRPr lang="tr-TR" dirty="0"/>
          </a:p>
        </p:txBody>
      </p:sp>
    </p:spTree>
    <p:extLst>
      <p:ext uri="{BB962C8B-B14F-4D97-AF65-F5344CB8AC3E}">
        <p14:creationId xmlns:p14="http://schemas.microsoft.com/office/powerpoint/2010/main" val="37743090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975995"/>
          </a:xfrm>
        </p:spPr>
        <p:txBody>
          <a:bodyPr>
            <a:normAutofit/>
          </a:bodyPr>
          <a:lstStyle/>
          <a:p>
            <a:pPr algn="ctr"/>
            <a:r>
              <a:rPr lang="tr-TR" sz="3200" b="1" u="sng" dirty="0">
                <a:solidFill>
                  <a:srgbClr val="FFFF00"/>
                </a:solidFill>
                <a:effectLst>
                  <a:outerShdw blurRad="38100" dist="38100" dir="2700000" algn="tl">
                    <a:srgbClr val="000000">
                      <a:alpha val="43137"/>
                    </a:srgbClr>
                  </a:outerShdw>
                </a:effectLst>
              </a:rPr>
              <a:t>İÇ KONTROL </a:t>
            </a:r>
            <a:r>
              <a:rPr lang="tr-TR" sz="3200" b="1" u="sng" dirty="0" smtClean="0">
                <a:solidFill>
                  <a:srgbClr val="FFFF00"/>
                </a:solidFill>
                <a:effectLst>
                  <a:outerShdw blurRad="38100" dist="38100" dir="2700000" algn="tl">
                    <a:srgbClr val="000000">
                      <a:alpha val="43137"/>
                    </a:srgbClr>
                  </a:outerShdw>
                </a:effectLst>
              </a:rPr>
              <a:t>UYGULAMALARINDA ETKİNLİĞİ ARTTIRACAK TEDBİRLER-1</a:t>
            </a:r>
            <a:endParaRPr lang="tr-TR" sz="3200" u="sng" dirty="0">
              <a:solidFill>
                <a:srgbClr val="FFFF00"/>
              </a:solidFill>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441960" y="1386840"/>
            <a:ext cx="11384280" cy="4790123"/>
          </a:xfrm>
        </p:spPr>
        <p:txBody>
          <a:bodyPr>
            <a:normAutofit lnSpcReduction="10000"/>
          </a:bodyPr>
          <a:lstStyle/>
          <a:p>
            <a:pPr lvl="0"/>
            <a:r>
              <a:rPr lang="tr-TR" dirty="0">
                <a:solidFill>
                  <a:schemeClr val="bg1"/>
                </a:solidFill>
              </a:rPr>
              <a:t>İç kontrol uygulamalarında etkinliği artıracak başlıca tedbir </a:t>
            </a:r>
            <a:r>
              <a:rPr lang="tr-TR" b="1" dirty="0" smtClean="0">
                <a:solidFill>
                  <a:srgbClr val="FFFF00"/>
                </a:solidFill>
              </a:rPr>
              <a:t>yönetimin </a:t>
            </a:r>
            <a:r>
              <a:rPr lang="tr-TR" b="1" dirty="0">
                <a:solidFill>
                  <a:srgbClr val="FFFF00"/>
                </a:solidFill>
              </a:rPr>
              <a:t>sahiplenmesi,</a:t>
            </a:r>
          </a:p>
          <a:p>
            <a:pPr lvl="0"/>
            <a:r>
              <a:rPr lang="tr-TR" dirty="0">
                <a:solidFill>
                  <a:schemeClr val="bg1"/>
                </a:solidFill>
              </a:rPr>
              <a:t>Harcama Yetkilileri olmak üzere </a:t>
            </a:r>
            <a:r>
              <a:rPr lang="tr-TR" b="1" dirty="0">
                <a:solidFill>
                  <a:srgbClr val="FFFF00"/>
                </a:solidFill>
              </a:rPr>
              <a:t>tüm çalışanlar </a:t>
            </a:r>
            <a:r>
              <a:rPr lang="tr-TR" dirty="0">
                <a:solidFill>
                  <a:schemeClr val="bg1"/>
                </a:solidFill>
              </a:rPr>
              <a:t>İç Kontrol ‘ü benimseyecek, uygulayacak ve katkı sağlayacaktır. </a:t>
            </a:r>
          </a:p>
          <a:p>
            <a:pPr lvl="0"/>
            <a:r>
              <a:rPr lang="tr-TR" dirty="0">
                <a:solidFill>
                  <a:schemeClr val="bg1"/>
                </a:solidFill>
              </a:rPr>
              <a:t>Harcama yetkililerine sistemden sorumlu olduklarını ve ilgili yerlere hesap vermekle yükümlü olduklarını benimsemelerini sağlamak,</a:t>
            </a:r>
          </a:p>
          <a:p>
            <a:pPr lvl="0"/>
            <a:r>
              <a:rPr lang="tr-TR" b="1" dirty="0">
                <a:solidFill>
                  <a:srgbClr val="FFFF00"/>
                </a:solidFill>
              </a:rPr>
              <a:t>Personelin bilinçlendirilmesi</a:t>
            </a:r>
            <a:r>
              <a:rPr lang="tr-TR" dirty="0">
                <a:solidFill>
                  <a:schemeClr val="bg1"/>
                </a:solidFill>
              </a:rPr>
              <a:t>,</a:t>
            </a:r>
          </a:p>
          <a:p>
            <a:pPr lvl="0"/>
            <a:r>
              <a:rPr lang="tr-TR" dirty="0">
                <a:solidFill>
                  <a:schemeClr val="bg1"/>
                </a:solidFill>
              </a:rPr>
              <a:t>Alınacak  kararlarda </a:t>
            </a:r>
            <a:r>
              <a:rPr lang="tr-TR" b="1" dirty="0">
                <a:solidFill>
                  <a:srgbClr val="FFFF00"/>
                </a:solidFill>
              </a:rPr>
              <a:t>sistemin dikkate alınması </a:t>
            </a:r>
            <a:r>
              <a:rPr lang="tr-TR" dirty="0">
                <a:solidFill>
                  <a:schemeClr val="bg1"/>
                </a:solidFill>
              </a:rPr>
              <a:t>(hedefler oluşturulurken riskli alanlar ve riskler bilinmeli),</a:t>
            </a:r>
          </a:p>
          <a:p>
            <a:pPr lvl="0"/>
            <a:r>
              <a:rPr lang="tr-TR" b="1" dirty="0">
                <a:solidFill>
                  <a:srgbClr val="FFFF00"/>
                </a:solidFill>
              </a:rPr>
              <a:t>Eğitimlerin arttırılması</a:t>
            </a:r>
            <a:r>
              <a:rPr lang="tr-TR" dirty="0">
                <a:solidFill>
                  <a:schemeClr val="bg1"/>
                </a:solidFill>
              </a:rPr>
              <a:t>, iç kontrolde görevlendirilecek personelin etkin ve etkili olmasına dikkat edilmesi,</a:t>
            </a:r>
          </a:p>
        </p:txBody>
      </p:sp>
    </p:spTree>
    <p:extLst>
      <p:ext uri="{BB962C8B-B14F-4D97-AF65-F5344CB8AC3E}">
        <p14:creationId xmlns:p14="http://schemas.microsoft.com/office/powerpoint/2010/main" val="39264487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p>
        </p:txBody>
      </p:sp>
      <p:sp>
        <p:nvSpPr>
          <p:cNvPr id="4" name="Unvan 1"/>
          <p:cNvSpPr>
            <a:spLocks noGrp="1"/>
          </p:cNvSpPr>
          <p:nvPr>
            <p:ph type="title"/>
          </p:nvPr>
        </p:nvSpPr>
        <p:spPr>
          <a:xfrm>
            <a:off x="838200" y="213361"/>
            <a:ext cx="10515600" cy="1097279"/>
          </a:xfrm>
        </p:spPr>
        <p:txBody>
          <a:bodyPr>
            <a:normAutofit/>
          </a:bodyPr>
          <a:lstStyle/>
          <a:p>
            <a:pPr algn="ctr"/>
            <a:r>
              <a:rPr lang="tr-TR" sz="3200" b="1" u="sng" dirty="0">
                <a:solidFill>
                  <a:srgbClr val="FFFF00"/>
                </a:solidFill>
                <a:effectLst>
                  <a:outerShdw blurRad="38100" dist="38100" dir="2700000" algn="tl">
                    <a:srgbClr val="000000">
                      <a:alpha val="43137"/>
                    </a:srgbClr>
                  </a:outerShdw>
                </a:effectLst>
              </a:rPr>
              <a:t>İÇ KONTROL </a:t>
            </a:r>
            <a:r>
              <a:rPr lang="tr-TR" sz="3200" b="1" u="sng" dirty="0" smtClean="0">
                <a:solidFill>
                  <a:srgbClr val="FFFF00"/>
                </a:solidFill>
                <a:effectLst>
                  <a:outerShdw blurRad="38100" dist="38100" dir="2700000" algn="tl">
                    <a:srgbClr val="000000">
                      <a:alpha val="43137"/>
                    </a:srgbClr>
                  </a:outerShdw>
                </a:effectLst>
              </a:rPr>
              <a:t>UYGULAMALARINDA ETKİNLİĞİ ARTTIRACAK TEDBİRLER-2</a:t>
            </a:r>
            <a:endParaRPr lang="tr-TR" sz="3200" u="sng"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08329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13"/>
          <p:cNvSpPr/>
          <p:nvPr/>
        </p:nvSpPr>
        <p:spPr>
          <a:xfrm>
            <a:off x="1912437" y="4893074"/>
            <a:ext cx="8354728" cy="400110"/>
          </a:xfrm>
          <a:prstGeom prst="rect">
            <a:avLst/>
          </a:prstGeom>
          <a:ln>
            <a:noFill/>
          </a:ln>
        </p:spPr>
        <p:txBody>
          <a:bodyPr wrap="square">
            <a:spAutoFit/>
          </a:bodyPr>
          <a:lstStyle/>
          <a:p>
            <a:pPr lvl="0" algn="ctr">
              <a:defRPr/>
            </a:pPr>
            <a:r>
              <a:rPr lang="tr-TR" sz="2000" dirty="0">
                <a:solidFill>
                  <a:prstClr val="white"/>
                </a:solidFill>
                <a:latin typeface="Montserrat Black" panose="00000A00000000000000" pitchFamily="50" charset="-94"/>
              </a:rPr>
              <a:t>TEŞEKKÜR </a:t>
            </a:r>
            <a:r>
              <a:rPr lang="tr-TR" sz="2000" dirty="0" smtClean="0">
                <a:solidFill>
                  <a:prstClr val="white"/>
                </a:solidFill>
                <a:latin typeface="Montserrat Black" panose="00000A00000000000000" pitchFamily="50" charset="-94"/>
              </a:rPr>
              <a:t>EDERİM.</a:t>
            </a:r>
            <a:endParaRPr lang="tr-TR" sz="2000" dirty="0">
              <a:solidFill>
                <a:prstClr val="white"/>
              </a:solidFill>
              <a:latin typeface="Montserrat Black" panose="00000A00000000000000" pitchFamily="50" charset="-94"/>
            </a:endParaRPr>
          </a:p>
        </p:txBody>
      </p:sp>
      <p:pic>
        <p:nvPicPr>
          <p:cNvPr id="9" name="Resim 4" descr="C:\Users\ahmetsavas.intisah\Desktop\image003.png">
            <a:extLst>
              <a:ext uri="{FF2B5EF4-FFF2-40B4-BE49-F238E27FC236}">
                <a16:creationId xmlns:a16="http://schemas.microsoft.com/office/drawing/2014/main" xmlns="" id="{8131CA77-CC3F-4F96-957E-6488A98AB747}"/>
              </a:ext>
            </a:extLst>
          </p:cNvPr>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5181597" y="848760"/>
            <a:ext cx="1828804" cy="1818938"/>
          </a:xfrm>
          <a:prstGeom prst="rect">
            <a:avLst/>
          </a:prstGeom>
          <a:noFill/>
          <a:ln>
            <a:noFill/>
          </a:ln>
        </p:spPr>
      </p:pic>
      <p:cxnSp>
        <p:nvCxnSpPr>
          <p:cNvPr id="10" name="Düz Bağlayıcı 9">
            <a:extLst>
              <a:ext uri="{FF2B5EF4-FFF2-40B4-BE49-F238E27FC236}">
                <a16:creationId xmlns:a16="http://schemas.microsoft.com/office/drawing/2014/main" xmlns="" id="{84443F78-286F-43EB-B212-E3C30DD2DDE7}"/>
              </a:ext>
            </a:extLst>
          </p:cNvPr>
          <p:cNvCxnSpPr>
            <a:cxnSpLocks/>
          </p:cNvCxnSpPr>
          <p:nvPr/>
        </p:nvCxnSpPr>
        <p:spPr>
          <a:xfrm>
            <a:off x="3980329" y="3040864"/>
            <a:ext cx="4231342" cy="0"/>
          </a:xfrm>
          <a:prstGeom prst="line">
            <a:avLst/>
          </a:prstGeom>
          <a:ln w="38100">
            <a:solidFill>
              <a:schemeClr val="bg1"/>
            </a:solidFill>
          </a:ln>
        </p:spPr>
        <p:style>
          <a:lnRef idx="1">
            <a:schemeClr val="accent2"/>
          </a:lnRef>
          <a:fillRef idx="0">
            <a:schemeClr val="accent2"/>
          </a:fillRef>
          <a:effectRef idx="0">
            <a:schemeClr val="accent2"/>
          </a:effectRef>
          <a:fontRef idx="minor">
            <a:schemeClr val="tx1"/>
          </a:fontRef>
        </p:style>
      </p:cxnSp>
      <p:sp>
        <p:nvSpPr>
          <p:cNvPr id="3" name="Dikdörtgen 2"/>
          <p:cNvSpPr/>
          <p:nvPr/>
        </p:nvSpPr>
        <p:spPr>
          <a:xfrm>
            <a:off x="3129643" y="3306245"/>
            <a:ext cx="6014357" cy="490840"/>
          </a:xfrm>
          <a:prstGeom prst="rect">
            <a:avLst/>
          </a:prstGeom>
        </p:spPr>
        <p:txBody>
          <a:bodyPr wrap="square">
            <a:spAutoFit/>
          </a:bodyPr>
          <a:lstStyle/>
          <a:p>
            <a:pPr lvl="0" algn="ctr">
              <a:lnSpc>
                <a:spcPct val="90000"/>
              </a:lnSpc>
              <a:spcBef>
                <a:spcPts val="600"/>
              </a:spcBef>
              <a:defRPr/>
            </a:pPr>
            <a:r>
              <a:rPr lang="tr-TR" sz="2800" b="1" dirty="0" smtClean="0">
                <a:solidFill>
                  <a:prstClr val="white"/>
                </a:solidFill>
                <a:latin typeface="Akrobat Black" panose="00000A00000000000000" pitchFamily="50" charset="-94"/>
                <a:cs typeface="Arial" panose="020B0604020202020204" pitchFamily="34" charset="0"/>
              </a:rPr>
              <a:t>İÇ KONTROL BİRİMİ</a:t>
            </a:r>
            <a:endParaRPr lang="tr-TR" sz="2800" b="1" dirty="0">
              <a:solidFill>
                <a:prstClr val="white"/>
              </a:solidFill>
              <a:latin typeface="Akrobat Black" panose="00000A00000000000000" pitchFamily="50" charset="-94"/>
              <a:cs typeface="Arial" panose="020B0604020202020204" pitchFamily="34" charset="0"/>
            </a:endParaRPr>
          </a:p>
        </p:txBody>
      </p:sp>
      <p:grpSp>
        <p:nvGrpSpPr>
          <p:cNvPr id="11" name="Grup 10">
            <a:extLst>
              <a:ext uri="{FF2B5EF4-FFF2-40B4-BE49-F238E27FC236}">
                <a16:creationId xmlns:a16="http://schemas.microsoft.com/office/drawing/2014/main" xmlns="" id="{7BD59010-61B7-4961-9156-7C9D418FFFF6}"/>
              </a:ext>
            </a:extLst>
          </p:cNvPr>
          <p:cNvGrpSpPr/>
          <p:nvPr/>
        </p:nvGrpSpPr>
        <p:grpSpPr>
          <a:xfrm>
            <a:off x="453519" y="429702"/>
            <a:ext cx="4316600" cy="594968"/>
            <a:chOff x="363578" y="204850"/>
            <a:chExt cx="4316600" cy="594968"/>
          </a:xfrm>
        </p:grpSpPr>
        <p:pic>
          <p:nvPicPr>
            <p:cNvPr id="12" name="Resim 11" descr="C:\Users\ahmetsavas.intisah\Desktop\image003.png">
              <a:extLst>
                <a:ext uri="{FF2B5EF4-FFF2-40B4-BE49-F238E27FC236}">
                  <a16:creationId xmlns:a16="http://schemas.microsoft.com/office/drawing/2014/main" xmlns="" id="{A1B1BD7E-2293-49F9-B594-C23AE300EBD8}"/>
                </a:ext>
              </a:extLst>
            </p:cNvPr>
            <p:cNvPicPr/>
            <p:nvPr/>
          </p:nvPicPr>
          <p:blipFill>
            <a:blip r:embed="rId4" cstate="print">
              <a:biLevel thresh="25000"/>
              <a:extLst>
                <a:ext uri="{28A0092B-C50C-407E-A947-70E740481C1C}">
                  <a14:useLocalDpi xmlns:a14="http://schemas.microsoft.com/office/drawing/2010/main" val="0"/>
                </a:ext>
              </a:extLst>
            </a:blip>
            <a:srcRect/>
            <a:stretch>
              <a:fillRect/>
            </a:stretch>
          </p:blipFill>
          <p:spPr bwMode="auto">
            <a:xfrm>
              <a:off x="363578" y="204850"/>
              <a:ext cx="598196" cy="594968"/>
            </a:xfrm>
            <a:prstGeom prst="rect">
              <a:avLst/>
            </a:prstGeom>
            <a:noFill/>
            <a:ln>
              <a:noFill/>
            </a:ln>
          </p:spPr>
        </p:pic>
        <p:sp>
          <p:nvSpPr>
            <p:cNvPr id="13" name="Dikdörtgen 12">
              <a:extLst>
                <a:ext uri="{FF2B5EF4-FFF2-40B4-BE49-F238E27FC236}">
                  <a16:creationId xmlns:a16="http://schemas.microsoft.com/office/drawing/2014/main" xmlns="" id="{A10ECAE2-DF81-4648-8CFE-F90B42AD41C4}"/>
                </a:ext>
              </a:extLst>
            </p:cNvPr>
            <p:cNvSpPr/>
            <p:nvPr/>
          </p:nvSpPr>
          <p:spPr>
            <a:xfrm>
              <a:off x="1220699" y="308462"/>
              <a:ext cx="3459479" cy="42165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Pts val="1200"/>
                <a:buFontTx/>
                <a:buNone/>
                <a:tabLst/>
                <a:defRPr/>
              </a:pPr>
              <a:r>
                <a:rPr kumimoji="0" lang="tr-TR" sz="1000" b="1" i="0" u="none" strike="noStrike" kern="1200" cap="none" spc="0" normalizeH="0" baseline="0" noProof="0" dirty="0">
                  <a:ln>
                    <a:noFill/>
                  </a:ln>
                  <a:solidFill>
                    <a:prstClr val="white"/>
                  </a:solidFill>
                  <a:effectLst/>
                  <a:uLnTx/>
                  <a:uFillTx/>
                  <a:latin typeface="Montserrat Black" panose="00000A00000000000000" pitchFamily="50" charset="-94"/>
                  <a:ea typeface="Calibri" panose="020F0502020204030204" pitchFamily="34" charset="0"/>
                  <a:cs typeface="Times New Roman" panose="02020603050405020304" pitchFamily="18" charset="0"/>
                </a:rPr>
                <a:t>T.C. </a:t>
              </a:r>
              <a:r>
                <a:rPr kumimoji="0" lang="tr-TR" sz="1000" b="1" i="0" u="none" strike="noStrike" kern="1200" cap="none" spc="0" normalizeH="0" baseline="0" noProof="0" dirty="0" smtClean="0">
                  <a:ln>
                    <a:noFill/>
                  </a:ln>
                  <a:solidFill>
                    <a:prstClr val="white"/>
                  </a:solidFill>
                  <a:effectLst/>
                  <a:uLnTx/>
                  <a:uFillTx/>
                  <a:latin typeface="Montserrat Black" panose="00000A00000000000000" pitchFamily="50" charset="-94"/>
                  <a:ea typeface="Calibri" panose="020F0502020204030204" pitchFamily="34" charset="0"/>
                  <a:cs typeface="Times New Roman" panose="02020603050405020304" pitchFamily="18" charset="0"/>
                </a:rPr>
                <a:t> </a:t>
              </a:r>
              <a:r>
                <a:rPr lang="tr-TR" sz="1000" b="1" dirty="0" smtClean="0">
                  <a:solidFill>
                    <a:prstClr val="white"/>
                  </a:solidFill>
                  <a:latin typeface="Montserrat Black" panose="00000A00000000000000" pitchFamily="50" charset="-94"/>
                  <a:ea typeface="Calibri" panose="020F0502020204030204" pitchFamily="34" charset="0"/>
                  <a:cs typeface="Times New Roman" panose="02020603050405020304" pitchFamily="18" charset="0"/>
                </a:rPr>
                <a:t>BİNGÖL VALİLİĞİ </a:t>
              </a:r>
            </a:p>
            <a:p>
              <a:pPr marL="0" marR="0" lvl="0" indent="0" algn="l" defTabSz="914400" rtl="0" eaLnBrk="1" fontAlgn="auto" latinLnBrk="0" hangingPunct="1">
                <a:lnSpc>
                  <a:spcPct val="107000"/>
                </a:lnSpc>
                <a:spcBef>
                  <a:spcPts val="0"/>
                </a:spcBef>
                <a:spcAft>
                  <a:spcPts val="0"/>
                </a:spcAft>
                <a:buClrTx/>
                <a:buSzPts val="1200"/>
                <a:buFontTx/>
                <a:buNone/>
                <a:tabLst/>
                <a:defRPr/>
              </a:pPr>
              <a:r>
                <a:rPr lang="tr-TR" sz="1000" b="1" dirty="0" smtClean="0">
                  <a:solidFill>
                    <a:prstClr val="white"/>
                  </a:solidFill>
                  <a:latin typeface="Montserrat Black" panose="00000A00000000000000" pitchFamily="50" charset="-94"/>
                  <a:ea typeface="Calibri" panose="020F0502020204030204" pitchFamily="34" charset="0"/>
                  <a:cs typeface="Times New Roman" panose="02020603050405020304" pitchFamily="18" charset="0"/>
                </a:rPr>
                <a:t>İL TARIM</a:t>
              </a:r>
              <a:r>
                <a:rPr kumimoji="0" lang="tr-TR" sz="1000" b="1" i="0" u="none" strike="noStrike" kern="1200" cap="none" spc="0" normalizeH="0" baseline="0" noProof="0" dirty="0" smtClean="0">
                  <a:ln>
                    <a:noFill/>
                  </a:ln>
                  <a:solidFill>
                    <a:prstClr val="white"/>
                  </a:solidFill>
                  <a:effectLst/>
                  <a:uLnTx/>
                  <a:uFillTx/>
                  <a:latin typeface="Montserrat Black" panose="00000A00000000000000" pitchFamily="50" charset="-94"/>
                  <a:ea typeface="Calibri" panose="020F0502020204030204" pitchFamily="34" charset="0"/>
                  <a:cs typeface="Times New Roman" panose="02020603050405020304" pitchFamily="18" charset="0"/>
                </a:rPr>
                <a:t> </a:t>
              </a:r>
              <a:r>
                <a:rPr kumimoji="0" lang="tr-TR" sz="1000" b="1" i="0" u="none" strike="noStrike" kern="1200" cap="none" spc="0" normalizeH="0" baseline="0" noProof="0" dirty="0">
                  <a:ln>
                    <a:noFill/>
                  </a:ln>
                  <a:solidFill>
                    <a:prstClr val="white"/>
                  </a:solidFill>
                  <a:effectLst/>
                  <a:uLnTx/>
                  <a:uFillTx/>
                  <a:latin typeface="Montserrat Black" panose="00000A00000000000000" pitchFamily="50" charset="-94"/>
                  <a:ea typeface="Calibri" panose="020F0502020204030204" pitchFamily="34" charset="0"/>
                  <a:cs typeface="Times New Roman" panose="02020603050405020304" pitchFamily="18" charset="0"/>
                </a:rPr>
                <a:t>VE </a:t>
              </a:r>
              <a:r>
                <a:rPr kumimoji="0" lang="tr-TR" sz="1000" b="1" i="0" u="none" strike="noStrike" kern="1200" cap="none" spc="0" normalizeH="0" noProof="0" dirty="0" smtClean="0">
                  <a:ln>
                    <a:noFill/>
                  </a:ln>
                  <a:solidFill>
                    <a:prstClr val="white"/>
                  </a:solidFill>
                  <a:effectLst/>
                  <a:uLnTx/>
                  <a:uFillTx/>
                  <a:latin typeface="Montserrat Black" panose="00000A00000000000000" pitchFamily="50" charset="-94"/>
                  <a:ea typeface="Calibri" panose="020F0502020204030204" pitchFamily="34" charset="0"/>
                  <a:cs typeface="Times New Roman" panose="02020603050405020304" pitchFamily="18" charset="0"/>
                </a:rPr>
                <a:t> </a:t>
              </a:r>
              <a:r>
                <a:rPr kumimoji="0" lang="tr-TR" sz="1000" b="1" i="0" u="none" strike="noStrike" kern="1200" cap="none" spc="0" normalizeH="0" baseline="0" noProof="0" dirty="0" smtClean="0">
                  <a:ln>
                    <a:noFill/>
                  </a:ln>
                  <a:solidFill>
                    <a:prstClr val="white"/>
                  </a:solidFill>
                  <a:effectLst/>
                  <a:uLnTx/>
                  <a:uFillTx/>
                  <a:latin typeface="Montserrat Black" panose="00000A00000000000000" pitchFamily="50" charset="-94"/>
                  <a:ea typeface="Calibri" panose="020F0502020204030204" pitchFamily="34" charset="0"/>
                  <a:cs typeface="Times New Roman" panose="02020603050405020304" pitchFamily="18" charset="0"/>
                </a:rPr>
                <a:t>ORMAN </a:t>
              </a:r>
              <a:r>
                <a:rPr lang="tr-TR" sz="1000" b="1" dirty="0" smtClean="0">
                  <a:solidFill>
                    <a:prstClr val="white"/>
                  </a:solidFill>
                  <a:latin typeface="Montserrat Black" panose="00000A00000000000000" pitchFamily="50" charset="-94"/>
                  <a:ea typeface="Calibri" panose="020F0502020204030204" pitchFamily="34" charset="0"/>
                  <a:cs typeface="Times New Roman" panose="02020603050405020304" pitchFamily="18" charset="0"/>
                </a:rPr>
                <a:t>MÜDÜRLÜĞÜ</a:t>
              </a:r>
              <a:endParaRPr kumimoji="0" lang="tr-TR" sz="1000" b="1" i="0" u="none" strike="noStrike" kern="1200" cap="none" spc="0" normalizeH="0" baseline="0" noProof="0" dirty="0">
                <a:ln>
                  <a:noFill/>
                </a:ln>
                <a:solidFill>
                  <a:prstClr val="white"/>
                </a:solidFill>
                <a:effectLst/>
                <a:uLnTx/>
                <a:uFillTx/>
                <a:latin typeface="Montserrat Black" panose="00000A00000000000000" pitchFamily="50" charset="-94"/>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444454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39695" y="0"/>
            <a:ext cx="10515600" cy="1036092"/>
          </a:xfrm>
        </p:spPr>
        <p:txBody>
          <a:bodyPr>
            <a:normAutofit/>
          </a:bodyPr>
          <a:lstStyle/>
          <a:p>
            <a:pPr algn="ctr"/>
            <a:r>
              <a:rPr lang="tr-TR" sz="4000" b="1" u="sng" dirty="0" smtClean="0">
                <a:solidFill>
                  <a:schemeClr val="accent4"/>
                </a:solidFill>
              </a:rPr>
              <a:t>İÇ KONTROL SİSTEMİNİN TEMEL AYAKLARI</a:t>
            </a:r>
            <a:endParaRPr lang="tr-TR" sz="4000" u="sng" dirty="0"/>
          </a:p>
        </p:txBody>
      </p:sp>
      <p:sp>
        <p:nvSpPr>
          <p:cNvPr id="30" name="16 Dikdörtgen"/>
          <p:cNvSpPr/>
          <p:nvPr/>
        </p:nvSpPr>
        <p:spPr>
          <a:xfrm>
            <a:off x="8704101" y="2403285"/>
            <a:ext cx="1428728" cy="107157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 name="Metin kutusu 2"/>
          <p:cNvSpPr txBox="1"/>
          <p:nvPr/>
        </p:nvSpPr>
        <p:spPr>
          <a:xfrm>
            <a:off x="518160" y="1407782"/>
            <a:ext cx="11292840" cy="3816429"/>
          </a:xfrm>
          <a:prstGeom prst="rect">
            <a:avLst/>
          </a:prstGeom>
          <a:noFill/>
        </p:spPr>
        <p:txBody>
          <a:bodyPr wrap="square" rtlCol="0">
            <a:spAutoFit/>
          </a:bodyPr>
          <a:lstStyle/>
          <a:p>
            <a:pPr marL="457200" indent="-457200">
              <a:buFont typeface="Arial" pitchFamily="34" charset="0"/>
              <a:buChar char="•"/>
            </a:pPr>
            <a:r>
              <a:rPr lang="tr-TR" sz="2800" b="1" dirty="0">
                <a:solidFill>
                  <a:schemeClr val="bg1"/>
                </a:solidFill>
              </a:rPr>
              <a:t>UYUM EYLEM  </a:t>
            </a:r>
            <a:r>
              <a:rPr lang="tr-TR" sz="2800" b="1" dirty="0" smtClean="0">
                <a:solidFill>
                  <a:schemeClr val="bg1"/>
                </a:solidFill>
              </a:rPr>
              <a:t>PLANI   </a:t>
            </a:r>
            <a:r>
              <a:rPr lang="tr-TR" sz="2800" b="1" dirty="0" smtClean="0">
                <a:solidFill>
                  <a:srgbClr val="FFC000"/>
                </a:solidFill>
              </a:rPr>
              <a:t>(</a:t>
            </a:r>
            <a:r>
              <a:rPr lang="tr-TR" sz="2800" b="1" dirty="0">
                <a:solidFill>
                  <a:srgbClr val="FFC000"/>
                </a:solidFill>
              </a:rPr>
              <a:t>Temel Yapı </a:t>
            </a:r>
            <a:r>
              <a:rPr lang="tr-TR" sz="2800" b="1" dirty="0" smtClean="0">
                <a:solidFill>
                  <a:srgbClr val="FFC000"/>
                </a:solidFill>
              </a:rPr>
              <a:t>Taşları)</a:t>
            </a:r>
          </a:p>
          <a:p>
            <a:pPr marL="285750" indent="-285750">
              <a:buFont typeface="Wingdings" panose="05000000000000000000" pitchFamily="2" charset="2"/>
              <a:buChar char="Ø"/>
            </a:pPr>
            <a:endParaRPr lang="tr-TR" sz="2800" b="1" dirty="0" smtClean="0">
              <a:solidFill>
                <a:schemeClr val="bg1"/>
              </a:solidFill>
            </a:endParaRPr>
          </a:p>
          <a:p>
            <a:pPr marL="285750" indent="-285750">
              <a:buFont typeface="Wingdings" panose="05000000000000000000" pitchFamily="2" charset="2"/>
              <a:buChar char="Ø"/>
            </a:pPr>
            <a:endParaRPr lang="tr-TR" sz="2800" b="1" dirty="0">
              <a:solidFill>
                <a:schemeClr val="bg1"/>
              </a:solidFill>
            </a:endParaRPr>
          </a:p>
          <a:p>
            <a:pPr marL="457200" indent="-457200">
              <a:buFont typeface="Arial" pitchFamily="34" charset="0"/>
              <a:buChar char="•"/>
            </a:pPr>
            <a:r>
              <a:rPr lang="tr-TR" sz="2800" b="1" dirty="0" smtClean="0">
                <a:solidFill>
                  <a:schemeClr val="bg1"/>
                </a:solidFill>
              </a:rPr>
              <a:t>SÜREÇ YÖNETİMİ  </a:t>
            </a:r>
            <a:r>
              <a:rPr lang="tr-TR" sz="2800" b="1" dirty="0" smtClean="0">
                <a:solidFill>
                  <a:srgbClr val="FFC000"/>
                </a:solidFill>
              </a:rPr>
              <a:t>(Standart İş, Etkin, Verimli Yönetim)</a:t>
            </a:r>
          </a:p>
          <a:p>
            <a:pPr marL="285750" indent="-285750">
              <a:buFont typeface="Wingdings" panose="05000000000000000000" pitchFamily="2" charset="2"/>
              <a:buChar char="Ø"/>
            </a:pPr>
            <a:endParaRPr lang="tr-TR" sz="2800" b="1" dirty="0" smtClean="0">
              <a:solidFill>
                <a:srgbClr val="FFC000"/>
              </a:solidFill>
            </a:endParaRPr>
          </a:p>
          <a:p>
            <a:endParaRPr lang="tr-TR" sz="2800" b="1" dirty="0" smtClean="0">
              <a:solidFill>
                <a:schemeClr val="bg1"/>
              </a:solidFill>
            </a:endParaRPr>
          </a:p>
          <a:p>
            <a:pPr marL="457200" indent="-457200">
              <a:buFont typeface="Arial" pitchFamily="34" charset="0"/>
              <a:buChar char="•"/>
            </a:pPr>
            <a:r>
              <a:rPr lang="tr-TR" sz="2800" b="1" dirty="0" smtClean="0">
                <a:solidFill>
                  <a:schemeClr val="bg1"/>
                </a:solidFill>
              </a:rPr>
              <a:t>RİSK YÖNETİMİ </a:t>
            </a:r>
            <a:r>
              <a:rPr lang="tr-TR" sz="2800" b="1" dirty="0" smtClean="0">
                <a:solidFill>
                  <a:srgbClr val="FFC000"/>
                </a:solidFill>
              </a:rPr>
              <a:t>(Muhtemel Sorunlara Karşı Önlem)</a:t>
            </a:r>
          </a:p>
          <a:p>
            <a:endParaRPr lang="tr-TR" sz="2800" b="1" dirty="0" smtClean="0">
              <a:solidFill>
                <a:srgbClr val="FFC000"/>
              </a:solidFill>
            </a:endParaRPr>
          </a:p>
          <a:p>
            <a:endParaRPr lang="tr-TR" dirty="0"/>
          </a:p>
        </p:txBody>
      </p:sp>
    </p:spTree>
    <p:extLst>
      <p:ext uri="{BB962C8B-B14F-4D97-AF65-F5344CB8AC3E}">
        <p14:creationId xmlns:p14="http://schemas.microsoft.com/office/powerpoint/2010/main" val="4059284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00972"/>
            <a:ext cx="10515600" cy="1020615"/>
          </a:xfrm>
        </p:spPr>
        <p:txBody>
          <a:bodyPr/>
          <a:lstStyle/>
          <a:p>
            <a:pPr algn="ctr"/>
            <a:r>
              <a:rPr lang="tr-TR" b="1" u="sng" dirty="0">
                <a:solidFill>
                  <a:schemeClr val="accent4"/>
                </a:solidFill>
                <a:effectLst>
                  <a:outerShdw blurRad="38100" dist="38100" dir="2700000" algn="tl">
                    <a:srgbClr val="000000">
                      <a:alpha val="43137"/>
                    </a:srgbClr>
                  </a:outerShdw>
                </a:effectLst>
              </a:rPr>
              <a:t>İÇ KONTROL </a:t>
            </a:r>
            <a:r>
              <a:rPr lang="tr-TR" b="1" u="sng" dirty="0" smtClean="0">
                <a:solidFill>
                  <a:schemeClr val="accent4"/>
                </a:solidFill>
                <a:effectLst>
                  <a:outerShdw blurRad="38100" dist="38100" dir="2700000" algn="tl">
                    <a:srgbClr val="000000">
                      <a:alpha val="43137"/>
                    </a:srgbClr>
                  </a:outerShdw>
                </a:effectLst>
              </a:rPr>
              <a:t>SİSTEMİ MEVZUATI</a:t>
            </a:r>
            <a:endParaRPr lang="tr-TR" u="sng" dirty="0">
              <a:effectLst>
                <a:outerShdw blurRad="38100" dist="38100" dir="2700000" algn="tl">
                  <a:srgbClr val="000000">
                    <a:alpha val="43137"/>
                  </a:srgbClr>
                </a:outerShdw>
              </a:effectLst>
            </a:endParaRPr>
          </a:p>
        </p:txBody>
      </p:sp>
      <p:graphicFrame>
        <p:nvGraphicFramePr>
          <p:cNvPr id="4" name="Diyagram 3"/>
          <p:cNvGraphicFramePr/>
          <p:nvPr>
            <p:extLst>
              <p:ext uri="{D42A27DB-BD31-4B8C-83A1-F6EECF244321}">
                <p14:modId xmlns:p14="http://schemas.microsoft.com/office/powerpoint/2010/main" val="2483052145"/>
              </p:ext>
            </p:extLst>
          </p:nvPr>
        </p:nvGraphicFramePr>
        <p:xfrm>
          <a:off x="251520" y="1089611"/>
          <a:ext cx="8640960" cy="10383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yagram 8"/>
          <p:cNvGraphicFramePr/>
          <p:nvPr>
            <p:extLst>
              <p:ext uri="{D42A27DB-BD31-4B8C-83A1-F6EECF244321}">
                <p14:modId xmlns:p14="http://schemas.microsoft.com/office/powerpoint/2010/main" val="3405867486"/>
              </p:ext>
            </p:extLst>
          </p:nvPr>
        </p:nvGraphicFramePr>
        <p:xfrm>
          <a:off x="6685859" y="2354104"/>
          <a:ext cx="2286000" cy="19389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3" name="Diyagram 2"/>
          <p:cNvGraphicFramePr/>
          <p:nvPr>
            <p:extLst>
              <p:ext uri="{D42A27DB-BD31-4B8C-83A1-F6EECF244321}">
                <p14:modId xmlns:p14="http://schemas.microsoft.com/office/powerpoint/2010/main" val="2574362888"/>
              </p:ext>
            </p:extLst>
          </p:nvPr>
        </p:nvGraphicFramePr>
        <p:xfrm>
          <a:off x="701749" y="1221587"/>
          <a:ext cx="10652051" cy="504872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809072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65619"/>
            <a:ext cx="10515600" cy="1325563"/>
          </a:xfrm>
        </p:spPr>
        <p:txBody>
          <a:bodyPr>
            <a:normAutofit/>
          </a:bodyPr>
          <a:lstStyle/>
          <a:p>
            <a:pPr algn="ctr"/>
            <a:r>
              <a:rPr lang="tr-TR" sz="3600" b="1" dirty="0">
                <a:solidFill>
                  <a:schemeClr val="accent4"/>
                </a:solidFill>
              </a:rPr>
              <a:t>İÇ KONTROL SİSTEMİNDE AKTÖRLER VE SORUMLULUKLARI</a:t>
            </a:r>
          </a:p>
        </p:txBody>
      </p:sp>
      <p:sp>
        <p:nvSpPr>
          <p:cNvPr id="4" name="İçerik Yer Tutucusu 2"/>
          <p:cNvSpPr txBox="1">
            <a:spLocks/>
          </p:cNvSpPr>
          <p:nvPr/>
        </p:nvSpPr>
        <p:spPr>
          <a:xfrm>
            <a:off x="518160" y="1813237"/>
            <a:ext cx="5029200" cy="3626030"/>
          </a:xfrm>
          <a:prstGeom prst="rect">
            <a:avLst/>
          </a:prstGeom>
          <a:solidFill>
            <a:srgbClr val="002060"/>
          </a:solidFill>
          <a:ln w="12700" cap="flat" cmpd="sng" algn="ctr">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531813" indent="-176213">
              <a:lnSpc>
                <a:spcPct val="110000"/>
              </a:lnSpc>
              <a:buClr>
                <a:schemeClr val="tx2">
                  <a:lumMod val="75000"/>
                </a:schemeClr>
              </a:buClr>
            </a:pPr>
            <a:r>
              <a:rPr lang="tr-TR" sz="2400" b="1" dirty="0" smtClean="0">
                <a:solidFill>
                  <a:schemeClr val="bg1"/>
                </a:solidFill>
                <a:latin typeface="Cambria" panose="02040503050406030204" pitchFamily="18" charset="0"/>
              </a:rPr>
              <a:t>Üst Yöneticiler</a:t>
            </a:r>
          </a:p>
          <a:p>
            <a:pPr marL="531813" indent="-176213">
              <a:lnSpc>
                <a:spcPct val="110000"/>
              </a:lnSpc>
              <a:buClr>
                <a:schemeClr val="tx2">
                  <a:lumMod val="75000"/>
                </a:schemeClr>
              </a:buClr>
            </a:pPr>
            <a:r>
              <a:rPr lang="tr-TR" sz="2400" b="1" dirty="0" smtClean="0">
                <a:solidFill>
                  <a:schemeClr val="bg1"/>
                </a:solidFill>
                <a:latin typeface="Cambria" panose="02040503050406030204" pitchFamily="18" charset="0"/>
              </a:rPr>
              <a:t>Harcama Yetkilileri</a:t>
            </a:r>
          </a:p>
          <a:p>
            <a:pPr marL="531813" indent="-176213">
              <a:lnSpc>
                <a:spcPct val="110000"/>
              </a:lnSpc>
              <a:buClr>
                <a:schemeClr val="tx2">
                  <a:lumMod val="75000"/>
                </a:schemeClr>
              </a:buClr>
            </a:pPr>
            <a:r>
              <a:rPr lang="tr-TR" sz="2400" b="1" dirty="0" smtClean="0">
                <a:solidFill>
                  <a:schemeClr val="bg1"/>
                </a:solidFill>
                <a:latin typeface="Cambria" panose="02040503050406030204" pitchFamily="18" charset="0"/>
              </a:rPr>
              <a:t>Mali Hizmetler Birimleri (SGB)</a:t>
            </a:r>
          </a:p>
          <a:p>
            <a:pPr marL="531813" indent="-176213">
              <a:lnSpc>
                <a:spcPct val="110000"/>
              </a:lnSpc>
              <a:buClr>
                <a:schemeClr val="tx2">
                  <a:lumMod val="75000"/>
                </a:schemeClr>
              </a:buClr>
            </a:pPr>
            <a:r>
              <a:rPr lang="tr-TR" sz="2400" b="1" dirty="0" smtClean="0">
                <a:solidFill>
                  <a:schemeClr val="bg1"/>
                </a:solidFill>
                <a:latin typeface="Cambria" panose="02040503050406030204" pitchFamily="18" charset="0"/>
              </a:rPr>
              <a:t>Muhasebe Yetkilileri</a:t>
            </a:r>
          </a:p>
          <a:p>
            <a:pPr marL="531813" indent="-176213">
              <a:lnSpc>
                <a:spcPct val="110000"/>
              </a:lnSpc>
              <a:buClr>
                <a:schemeClr val="tx2">
                  <a:lumMod val="75000"/>
                </a:schemeClr>
              </a:buClr>
            </a:pPr>
            <a:r>
              <a:rPr lang="tr-TR" sz="2400" b="1" dirty="0" smtClean="0">
                <a:solidFill>
                  <a:srgbClr val="FFFFFF"/>
                </a:solidFill>
                <a:latin typeface="Cambria" panose="02040503050406030204" pitchFamily="18" charset="0"/>
              </a:rPr>
              <a:t>İç Denetçiler</a:t>
            </a:r>
          </a:p>
          <a:p>
            <a:pPr marL="531813" indent="-176213">
              <a:lnSpc>
                <a:spcPct val="110000"/>
              </a:lnSpc>
              <a:buClr>
                <a:schemeClr val="tx2">
                  <a:lumMod val="75000"/>
                </a:schemeClr>
              </a:buClr>
            </a:pPr>
            <a:r>
              <a:rPr lang="tr-TR" sz="2400" b="1" dirty="0">
                <a:solidFill>
                  <a:schemeClr val="bg1"/>
                </a:solidFill>
                <a:latin typeface="Cambria" panose="02040503050406030204" pitchFamily="18" charset="0"/>
              </a:rPr>
              <a:t>Tüm Çalışanlar</a:t>
            </a:r>
          </a:p>
          <a:p>
            <a:pPr marL="531813" indent="-176213">
              <a:lnSpc>
                <a:spcPct val="110000"/>
              </a:lnSpc>
              <a:buClr>
                <a:schemeClr val="tx2">
                  <a:lumMod val="75000"/>
                </a:schemeClr>
              </a:buClr>
            </a:pPr>
            <a:endParaRPr lang="tr-TR" sz="2400" b="1" dirty="0" smtClean="0">
              <a:solidFill>
                <a:srgbClr val="FFFFFF"/>
              </a:solidFill>
              <a:latin typeface="Cambria" panose="02040503050406030204" pitchFamily="18" charset="0"/>
            </a:endParaRPr>
          </a:p>
        </p:txBody>
      </p:sp>
      <p:sp>
        <p:nvSpPr>
          <p:cNvPr id="5" name="Metin kutusu 4"/>
          <p:cNvSpPr txBox="1"/>
          <p:nvPr/>
        </p:nvSpPr>
        <p:spPr>
          <a:xfrm>
            <a:off x="6801470" y="2918443"/>
            <a:ext cx="3289792" cy="4616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tr-TR" sz="2400" b="1" dirty="0" smtClean="0">
                <a:latin typeface="Cambria" panose="02040503050406030204" pitchFamily="18" charset="0"/>
              </a:rPr>
              <a:t>Dış Denetçiler</a:t>
            </a:r>
            <a:endParaRPr lang="tr-TR" sz="2400" b="1" dirty="0">
              <a:latin typeface="Cambria" panose="02040503050406030204" pitchFamily="18" charset="0"/>
            </a:endParaRPr>
          </a:p>
        </p:txBody>
      </p:sp>
      <p:sp>
        <p:nvSpPr>
          <p:cNvPr id="6" name="Dikdörtgen 5"/>
          <p:cNvSpPr/>
          <p:nvPr/>
        </p:nvSpPr>
        <p:spPr>
          <a:xfrm>
            <a:off x="6600705" y="1762839"/>
            <a:ext cx="3289792" cy="8309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tr-TR" sz="2400" b="1" dirty="0">
                <a:latin typeface="Cambria" panose="02040503050406030204" pitchFamily="18" charset="0"/>
              </a:rPr>
              <a:t>Merkezi Uyumlaştırma Birimi</a:t>
            </a:r>
          </a:p>
        </p:txBody>
      </p:sp>
      <p:pic>
        <p:nvPicPr>
          <p:cNvPr id="8" name="Picture 2" descr="https://encrypted-tbn3.gstatic.com/images?q=tbn:ANd9GcTcd0pNCz3kbfWBYQJvBlGXVuNAckmKEBM_oh0xEa_bKXpk-F-A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8395" y="4193045"/>
            <a:ext cx="3289792" cy="17245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002268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7583" y="47458"/>
            <a:ext cx="10515600" cy="870418"/>
          </a:xfrm>
        </p:spPr>
        <p:txBody>
          <a:bodyPr>
            <a:normAutofit/>
          </a:bodyPr>
          <a:lstStyle/>
          <a:p>
            <a:pPr algn="ctr"/>
            <a:r>
              <a:rPr lang="tr-TR" sz="3600" b="1" dirty="0" smtClean="0">
                <a:solidFill>
                  <a:schemeClr val="accent4"/>
                </a:solidFill>
              </a:rPr>
              <a:t>AKTÖRLERİN SORUMLULUKLARI</a:t>
            </a:r>
            <a:endParaRPr lang="tr-TR" sz="3600" b="1" dirty="0">
              <a:solidFill>
                <a:schemeClr val="accent4"/>
              </a:solidFill>
            </a:endParaRPr>
          </a:p>
        </p:txBody>
      </p:sp>
      <p:cxnSp>
        <p:nvCxnSpPr>
          <p:cNvPr id="10" name="Düz Bağlayıcı 9"/>
          <p:cNvCxnSpPr>
            <a:stCxn id="16" idx="3"/>
            <a:endCxn id="18" idx="1"/>
          </p:cNvCxnSpPr>
          <p:nvPr/>
        </p:nvCxnSpPr>
        <p:spPr>
          <a:xfrm>
            <a:off x="3625475" y="2644424"/>
            <a:ext cx="631561" cy="59849"/>
          </a:xfrm>
          <a:prstGeom prst="line">
            <a:avLst/>
          </a:prstGeom>
        </p:spPr>
        <p:style>
          <a:lnRef idx="3">
            <a:schemeClr val="dk1"/>
          </a:lnRef>
          <a:fillRef idx="0">
            <a:schemeClr val="dk1"/>
          </a:fillRef>
          <a:effectRef idx="2">
            <a:schemeClr val="dk1"/>
          </a:effectRef>
          <a:fontRef idx="minor">
            <a:schemeClr val="tx1"/>
          </a:fontRef>
        </p:style>
      </p:cxnSp>
      <p:cxnSp>
        <p:nvCxnSpPr>
          <p:cNvPr id="11" name="Düz Bağlayıcı 10"/>
          <p:cNvCxnSpPr>
            <a:stCxn id="22" idx="3"/>
          </p:cNvCxnSpPr>
          <p:nvPr/>
        </p:nvCxnSpPr>
        <p:spPr>
          <a:xfrm flipV="1">
            <a:off x="3625475" y="3707919"/>
            <a:ext cx="1135617" cy="1497516"/>
          </a:xfrm>
          <a:prstGeom prst="line">
            <a:avLst/>
          </a:prstGeom>
        </p:spPr>
        <p:style>
          <a:lnRef idx="3">
            <a:schemeClr val="dk1"/>
          </a:lnRef>
          <a:fillRef idx="0">
            <a:schemeClr val="dk1"/>
          </a:fillRef>
          <a:effectRef idx="2">
            <a:schemeClr val="dk1"/>
          </a:effectRef>
          <a:fontRef idx="minor">
            <a:schemeClr val="tx1"/>
          </a:fontRef>
        </p:style>
      </p:cxnSp>
      <p:cxnSp>
        <p:nvCxnSpPr>
          <p:cNvPr id="12" name="Düz Bağlayıcı 11"/>
          <p:cNvCxnSpPr>
            <a:stCxn id="23" idx="0"/>
            <a:endCxn id="18" idx="2"/>
          </p:cNvCxnSpPr>
          <p:nvPr/>
        </p:nvCxnSpPr>
        <p:spPr>
          <a:xfrm flipH="1" flipV="1">
            <a:off x="5769204" y="3689523"/>
            <a:ext cx="6987" cy="407972"/>
          </a:xfrm>
          <a:prstGeom prst="line">
            <a:avLst/>
          </a:prstGeom>
        </p:spPr>
        <p:style>
          <a:lnRef idx="3">
            <a:schemeClr val="dk1"/>
          </a:lnRef>
          <a:fillRef idx="0">
            <a:schemeClr val="dk1"/>
          </a:fillRef>
          <a:effectRef idx="2">
            <a:schemeClr val="dk1"/>
          </a:effectRef>
          <a:fontRef idx="minor">
            <a:schemeClr val="tx1"/>
          </a:fontRef>
        </p:style>
      </p:cxnSp>
      <p:cxnSp>
        <p:nvCxnSpPr>
          <p:cNvPr id="13" name="Düz Bağlayıcı 12"/>
          <p:cNvCxnSpPr>
            <a:stCxn id="26" idx="1"/>
          </p:cNvCxnSpPr>
          <p:nvPr/>
        </p:nvCxnSpPr>
        <p:spPr>
          <a:xfrm flipH="1" flipV="1">
            <a:off x="7079322" y="3697987"/>
            <a:ext cx="771824" cy="1346784"/>
          </a:xfrm>
          <a:prstGeom prst="line">
            <a:avLst/>
          </a:prstGeom>
        </p:spPr>
        <p:style>
          <a:lnRef idx="3">
            <a:schemeClr val="dk1"/>
          </a:lnRef>
          <a:fillRef idx="0">
            <a:schemeClr val="dk1"/>
          </a:fillRef>
          <a:effectRef idx="2">
            <a:schemeClr val="dk1"/>
          </a:effectRef>
          <a:fontRef idx="minor">
            <a:schemeClr val="tx1"/>
          </a:fontRef>
        </p:style>
      </p:cxnSp>
      <p:cxnSp>
        <p:nvCxnSpPr>
          <p:cNvPr id="14" name="Düz Bağlayıcı 13"/>
          <p:cNvCxnSpPr>
            <a:stCxn id="20" idx="1"/>
            <a:endCxn id="18" idx="3"/>
          </p:cNvCxnSpPr>
          <p:nvPr/>
        </p:nvCxnSpPr>
        <p:spPr>
          <a:xfrm flipH="1">
            <a:off x="7281372" y="2180503"/>
            <a:ext cx="604744" cy="523770"/>
          </a:xfrm>
          <a:prstGeom prst="line">
            <a:avLst/>
          </a:prstGeom>
        </p:spPr>
        <p:style>
          <a:lnRef idx="3">
            <a:schemeClr val="dk1"/>
          </a:lnRef>
          <a:fillRef idx="0">
            <a:schemeClr val="dk1"/>
          </a:fillRef>
          <a:effectRef idx="2">
            <a:schemeClr val="dk1"/>
          </a:effectRef>
          <a:fontRef idx="minor">
            <a:schemeClr val="tx1"/>
          </a:fontRef>
        </p:style>
      </p:cxnSp>
      <p:sp>
        <p:nvSpPr>
          <p:cNvPr id="15" name="Metin kutusu 14"/>
          <p:cNvSpPr txBox="1"/>
          <p:nvPr/>
        </p:nvSpPr>
        <p:spPr>
          <a:xfrm>
            <a:off x="1609250" y="993177"/>
            <a:ext cx="2016225" cy="408623"/>
          </a:xfrm>
          <a:prstGeom prst="round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r-TR" dirty="0" smtClean="0"/>
              <a:t>ÜST YÖNETİCİ</a:t>
            </a:r>
            <a:endParaRPr lang="tr-TR" dirty="0"/>
          </a:p>
        </p:txBody>
      </p:sp>
      <p:sp>
        <p:nvSpPr>
          <p:cNvPr id="16" name="Metin kutusu 15"/>
          <p:cNvSpPr txBox="1"/>
          <p:nvPr/>
        </p:nvSpPr>
        <p:spPr>
          <a:xfrm>
            <a:off x="1609251" y="1400965"/>
            <a:ext cx="2016224" cy="2486918"/>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endParaRPr lang="tr-TR" dirty="0" smtClean="0"/>
          </a:p>
          <a:p>
            <a:pPr algn="ctr"/>
            <a:r>
              <a:rPr lang="tr-TR" dirty="0" smtClean="0"/>
              <a:t>Bakanlık geneli; izleme, gözetim ve TBMM, Cumhurbaşkanlığı/Bakana karşı sorumluluk</a:t>
            </a:r>
          </a:p>
          <a:p>
            <a:pPr algn="ctr"/>
            <a:endParaRPr lang="tr-TR" dirty="0"/>
          </a:p>
        </p:txBody>
      </p:sp>
      <p:graphicFrame>
        <p:nvGraphicFramePr>
          <p:cNvPr id="17" name="Diyagram 16"/>
          <p:cNvGraphicFramePr/>
          <p:nvPr>
            <p:extLst>
              <p:ext uri="{D42A27DB-BD31-4B8C-83A1-F6EECF244321}">
                <p14:modId xmlns:p14="http://schemas.microsoft.com/office/powerpoint/2010/main" val="1589159242"/>
              </p:ext>
            </p:extLst>
          </p:nvPr>
        </p:nvGraphicFramePr>
        <p:xfrm>
          <a:off x="4447806" y="1070498"/>
          <a:ext cx="2617542" cy="671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8" name="Diyagram 17"/>
          <p:cNvGraphicFramePr/>
          <p:nvPr>
            <p:extLst>
              <p:ext uri="{D42A27DB-BD31-4B8C-83A1-F6EECF244321}">
                <p14:modId xmlns:p14="http://schemas.microsoft.com/office/powerpoint/2010/main" val="2782275363"/>
              </p:ext>
            </p:extLst>
          </p:nvPr>
        </p:nvGraphicFramePr>
        <p:xfrm>
          <a:off x="4257036" y="1719023"/>
          <a:ext cx="3024336" cy="19705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9" name="Metin kutusu 18"/>
          <p:cNvSpPr txBox="1"/>
          <p:nvPr/>
        </p:nvSpPr>
        <p:spPr>
          <a:xfrm>
            <a:off x="7886116" y="993177"/>
            <a:ext cx="2016224" cy="408623"/>
          </a:xfrm>
          <a:prstGeom prst="round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tr-TR"/>
            </a:defPPr>
            <a:lvl1pPr algn="ctr">
              <a:defRPr sz="2000"/>
            </a:lvl1pPr>
          </a:lstStyle>
          <a:p>
            <a:r>
              <a:rPr lang="tr-TR" sz="1800" dirty="0"/>
              <a:t>SGB</a:t>
            </a:r>
          </a:p>
        </p:txBody>
      </p:sp>
      <p:sp>
        <p:nvSpPr>
          <p:cNvPr id="20" name="Metin kutusu 19"/>
          <p:cNvSpPr txBox="1"/>
          <p:nvPr/>
        </p:nvSpPr>
        <p:spPr>
          <a:xfrm>
            <a:off x="7886116" y="1363258"/>
            <a:ext cx="2016224" cy="1634490"/>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tr-TR" dirty="0" smtClean="0"/>
              <a:t>Koordinasyon, danışmanlık desteği, üst yönetime raporlama</a:t>
            </a:r>
            <a:endParaRPr lang="tr-TR" dirty="0"/>
          </a:p>
        </p:txBody>
      </p:sp>
      <p:sp>
        <p:nvSpPr>
          <p:cNvPr id="21" name="Metin kutusu 20">
            <a:hlinkClick r:id="rId13" action="ppaction://hlinkpres?slideindex=36&amp;slidetitle=İç Denetim Biriminin İç Kontrol Denetimi"/>
          </p:cNvPr>
          <p:cNvSpPr txBox="1"/>
          <p:nvPr/>
        </p:nvSpPr>
        <p:spPr>
          <a:xfrm>
            <a:off x="1658297" y="3946897"/>
            <a:ext cx="1999713" cy="40862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wrap="square" rtlCol="0">
            <a:spAutoFit/>
          </a:bodyPr>
          <a:lstStyle>
            <a:defPPr>
              <a:defRPr lang="tr-TR"/>
            </a:defPPr>
            <a:lvl1pPr algn="ctr"/>
          </a:lstStyle>
          <a:p>
            <a:r>
              <a:rPr lang="tr-TR" dirty="0"/>
              <a:t>İÇ DENETİM BR.</a:t>
            </a:r>
          </a:p>
        </p:txBody>
      </p:sp>
      <p:sp>
        <p:nvSpPr>
          <p:cNvPr id="22" name="Metin kutusu 21"/>
          <p:cNvSpPr txBox="1"/>
          <p:nvPr/>
        </p:nvSpPr>
        <p:spPr>
          <a:xfrm>
            <a:off x="1609251" y="4303060"/>
            <a:ext cx="2016224" cy="1804749"/>
          </a:xfrm>
          <a:prstGeom prst="roundRect">
            <a:avLst/>
          </a:prstGeom>
        </p:spPr>
        <p:style>
          <a:lnRef idx="1">
            <a:schemeClr val="dk1"/>
          </a:lnRef>
          <a:fillRef idx="2">
            <a:schemeClr val="dk1"/>
          </a:fillRef>
          <a:effectRef idx="1">
            <a:schemeClr val="dk1"/>
          </a:effectRef>
          <a:fontRef idx="minor">
            <a:schemeClr val="dk1"/>
          </a:fontRef>
        </p:style>
        <p:txBody>
          <a:bodyPr wrap="square" rtlCol="0">
            <a:spAutoFit/>
          </a:bodyPr>
          <a:lstStyle>
            <a:defPPr>
              <a:defRPr lang="tr-TR"/>
            </a:defPPr>
            <a:lvl1pPr algn="ctr">
              <a:defRPr sz="2000"/>
            </a:lvl1pPr>
          </a:lstStyle>
          <a:p>
            <a:r>
              <a:rPr lang="tr-TR" dirty="0" smtClean="0"/>
              <a:t>Sistem </a:t>
            </a:r>
            <a:r>
              <a:rPr lang="tr-TR" dirty="0"/>
              <a:t>denetimi, öneri sunmak, üst yönetime </a:t>
            </a:r>
            <a:r>
              <a:rPr lang="tr-TR" dirty="0" smtClean="0"/>
              <a:t>rapor</a:t>
            </a:r>
            <a:endParaRPr lang="tr-TR" dirty="0"/>
          </a:p>
        </p:txBody>
      </p:sp>
      <p:sp>
        <p:nvSpPr>
          <p:cNvPr id="23" name="Metin kutusu 22">
            <a:hlinkClick r:id="rId14" action="ppaction://hlinkpres?slideindex=35&amp;slidetitle=SAYIŞTAY BAŞKANLIĞI 2019 YILI DENETİM RAPORU"/>
          </p:cNvPr>
          <p:cNvSpPr txBox="1"/>
          <p:nvPr/>
        </p:nvSpPr>
        <p:spPr>
          <a:xfrm>
            <a:off x="4768079" y="4097495"/>
            <a:ext cx="2016224" cy="40862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tr-TR" dirty="0" smtClean="0"/>
              <a:t>SAYIŞTAY</a:t>
            </a:r>
            <a:endParaRPr lang="tr-TR" dirty="0"/>
          </a:p>
        </p:txBody>
      </p:sp>
      <p:sp>
        <p:nvSpPr>
          <p:cNvPr id="24" name="Metin kutusu 23"/>
          <p:cNvSpPr txBox="1"/>
          <p:nvPr/>
        </p:nvSpPr>
        <p:spPr>
          <a:xfrm>
            <a:off x="4479910" y="4533993"/>
            <a:ext cx="2533954" cy="1464231"/>
          </a:xfrm>
          <a:prstGeom prst="round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tr-TR" sz="2000" dirty="0" smtClean="0"/>
              <a:t>Sistemin ve </a:t>
            </a:r>
            <a:r>
              <a:rPr lang="tr-TR" sz="2000" dirty="0"/>
              <a:t>mevzuata </a:t>
            </a:r>
            <a:r>
              <a:rPr lang="tr-TR" sz="2000" dirty="0" smtClean="0"/>
              <a:t>uyumun dış denetimi, öneri sunma</a:t>
            </a:r>
            <a:endParaRPr lang="tr-TR" sz="1000" dirty="0"/>
          </a:p>
        </p:txBody>
      </p:sp>
      <p:sp>
        <p:nvSpPr>
          <p:cNvPr id="25" name="Metin kutusu 24"/>
          <p:cNvSpPr txBox="1"/>
          <p:nvPr/>
        </p:nvSpPr>
        <p:spPr>
          <a:xfrm>
            <a:off x="7886116" y="3401817"/>
            <a:ext cx="2442448" cy="1021556"/>
          </a:xfrm>
          <a:prstGeom prst="round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b="1" dirty="0">
                <a:latin typeface="Cambria" panose="02040503050406030204" pitchFamily="18" charset="0"/>
              </a:rPr>
              <a:t>Merkezi Uyumlaştırma Birimi</a:t>
            </a:r>
          </a:p>
        </p:txBody>
      </p:sp>
      <p:sp>
        <p:nvSpPr>
          <p:cNvPr id="26" name="Metin kutusu 25"/>
          <p:cNvSpPr txBox="1"/>
          <p:nvPr/>
        </p:nvSpPr>
        <p:spPr>
          <a:xfrm>
            <a:off x="7851146" y="4533993"/>
            <a:ext cx="2620968" cy="1021556"/>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tr-TR" dirty="0" smtClean="0"/>
              <a:t>Mevzuat hazırlama, genel koordinasyon, rehberlik</a:t>
            </a:r>
            <a:endParaRPr lang="tr-TR" dirty="0"/>
          </a:p>
        </p:txBody>
      </p:sp>
      <p:sp>
        <p:nvSpPr>
          <p:cNvPr id="37" name="Metin kutusu 36"/>
          <p:cNvSpPr txBox="1"/>
          <p:nvPr/>
        </p:nvSpPr>
        <p:spPr>
          <a:xfrm>
            <a:off x="4728383" y="917876"/>
            <a:ext cx="2191961" cy="715089"/>
          </a:xfrm>
          <a:prstGeom prst="round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tr-TR"/>
            </a:defPPr>
            <a:lvl1pPr algn="ctr">
              <a:defRPr sz="2000"/>
            </a:lvl1pPr>
          </a:lstStyle>
          <a:p>
            <a:r>
              <a:rPr lang="tr-TR" sz="1800" dirty="0" smtClean="0"/>
              <a:t>HARCAMA BİRİMLERİ</a:t>
            </a:r>
            <a:endParaRPr lang="tr-TR" sz="1800" dirty="0"/>
          </a:p>
        </p:txBody>
      </p:sp>
    </p:spTree>
    <p:extLst>
      <p:ext uri="{BB962C8B-B14F-4D97-AF65-F5344CB8AC3E}">
        <p14:creationId xmlns:p14="http://schemas.microsoft.com/office/powerpoint/2010/main" val="2916877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p:cNvSpPr/>
          <p:nvPr/>
        </p:nvSpPr>
        <p:spPr>
          <a:xfrm>
            <a:off x="1282283" y="5386712"/>
            <a:ext cx="9144000" cy="52322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tr-TR" sz="2800" b="1" dirty="0">
                <a:solidFill>
                  <a:srgbClr val="FFFFFF"/>
                </a:solidFill>
                <a:latin typeface="Cambria" panose="02040503050406030204" pitchFamily="18" charset="0"/>
              </a:rPr>
              <a:t>Görev ve yetkileri çerçevesinde sorumludurlar.</a:t>
            </a:r>
          </a:p>
        </p:txBody>
      </p:sp>
      <p:sp>
        <p:nvSpPr>
          <p:cNvPr id="11" name="Dikdörtgen 10"/>
          <p:cNvSpPr/>
          <p:nvPr/>
        </p:nvSpPr>
        <p:spPr>
          <a:xfrm>
            <a:off x="1305433" y="115675"/>
            <a:ext cx="9120850" cy="646331"/>
          </a:xfrm>
          <a:prstGeom prst="rect">
            <a:avLst/>
          </a:prstGeom>
        </p:spPr>
        <p:txBody>
          <a:bodyPr wrap="square">
            <a:spAutoFit/>
          </a:bodyPr>
          <a:lstStyle/>
          <a:p>
            <a:pPr algn="ctr"/>
            <a:r>
              <a:rPr lang="tr-TR" sz="3600" b="1" dirty="0">
                <a:solidFill>
                  <a:schemeClr val="accent4"/>
                </a:solidFill>
              </a:rPr>
              <a:t>AKTÖRLERİN SORUMLULUKLARI</a:t>
            </a:r>
            <a:endParaRPr lang="tr-TR" sz="3600" dirty="0"/>
          </a:p>
        </p:txBody>
      </p:sp>
      <p:graphicFrame>
        <p:nvGraphicFramePr>
          <p:cNvPr id="13" name="Diyagram 12"/>
          <p:cNvGraphicFramePr/>
          <p:nvPr>
            <p:extLst>
              <p:ext uri="{D42A27DB-BD31-4B8C-83A1-F6EECF244321}">
                <p14:modId xmlns:p14="http://schemas.microsoft.com/office/powerpoint/2010/main" val="2392416437"/>
              </p:ext>
            </p:extLst>
          </p:nvPr>
        </p:nvGraphicFramePr>
        <p:xfrm>
          <a:off x="228599" y="885116"/>
          <a:ext cx="11704321" cy="4326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7389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57178" y="442329"/>
            <a:ext cx="10515600" cy="372318"/>
          </a:xfrm>
        </p:spPr>
        <p:txBody>
          <a:bodyPr>
            <a:normAutofit fontScale="90000"/>
          </a:bodyPr>
          <a:lstStyle/>
          <a:p>
            <a:pPr algn="ctr"/>
            <a:r>
              <a:rPr lang="tr-TR" b="1" dirty="0">
                <a:solidFill>
                  <a:srgbClr val="FFC000"/>
                </a:solidFill>
              </a:rPr>
              <a:t>KAMU İÇ KONTROL STANDARTLARI</a:t>
            </a:r>
            <a:r>
              <a:rPr lang="tr-TR" dirty="0">
                <a:solidFill>
                  <a:srgbClr val="FFC000"/>
                </a:solidFill>
              </a:rPr>
              <a:t/>
            </a:r>
            <a:br>
              <a:rPr lang="tr-TR" dirty="0">
                <a:solidFill>
                  <a:srgbClr val="FFC000"/>
                </a:solidFill>
              </a:rPr>
            </a:br>
            <a:endParaRPr lang="tr-TR" dirty="0">
              <a:solidFill>
                <a:srgbClr val="FFC000"/>
              </a:solidFill>
            </a:endParaRPr>
          </a:p>
        </p:txBody>
      </p:sp>
      <p:grpSp>
        <p:nvGrpSpPr>
          <p:cNvPr id="5" name="Grup 4"/>
          <p:cNvGrpSpPr/>
          <p:nvPr/>
        </p:nvGrpSpPr>
        <p:grpSpPr>
          <a:xfrm>
            <a:off x="451778" y="893135"/>
            <a:ext cx="11431389" cy="5316278"/>
            <a:chOff x="451778" y="893135"/>
            <a:chExt cx="11431389" cy="5316278"/>
          </a:xfrm>
        </p:grpSpPr>
        <p:sp>
          <p:nvSpPr>
            <p:cNvPr id="6" name="Serbest Form 5"/>
            <p:cNvSpPr/>
            <p:nvPr/>
          </p:nvSpPr>
          <p:spPr>
            <a:xfrm>
              <a:off x="451778" y="893135"/>
              <a:ext cx="1968757" cy="788272"/>
            </a:xfrm>
            <a:custGeom>
              <a:avLst/>
              <a:gdLst>
                <a:gd name="connsiteX0" fmla="*/ 0 w 1968757"/>
                <a:gd name="connsiteY0" fmla="*/ 0 h 788272"/>
                <a:gd name="connsiteX1" fmla="*/ 1968757 w 1968757"/>
                <a:gd name="connsiteY1" fmla="*/ 0 h 788272"/>
                <a:gd name="connsiteX2" fmla="*/ 1968757 w 1968757"/>
                <a:gd name="connsiteY2" fmla="*/ 788272 h 788272"/>
                <a:gd name="connsiteX3" fmla="*/ 0 w 1968757"/>
                <a:gd name="connsiteY3" fmla="*/ 788272 h 788272"/>
                <a:gd name="connsiteX4" fmla="*/ 0 w 1968757"/>
                <a:gd name="connsiteY4" fmla="*/ 0 h 788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757" h="788272">
                  <a:moveTo>
                    <a:pt x="0" y="0"/>
                  </a:moveTo>
                  <a:lnTo>
                    <a:pt x="1968757" y="0"/>
                  </a:lnTo>
                  <a:lnTo>
                    <a:pt x="1968757" y="788272"/>
                  </a:lnTo>
                  <a:lnTo>
                    <a:pt x="0" y="788272"/>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kern="1200" dirty="0" smtClean="0"/>
                <a:t>Kontrol Ortamı Standartları	</a:t>
              </a:r>
              <a:endParaRPr lang="tr-TR" sz="2000" kern="1200" dirty="0"/>
            </a:p>
          </p:txBody>
        </p:sp>
        <p:sp>
          <p:nvSpPr>
            <p:cNvPr id="7" name="Serbest Form 6"/>
            <p:cNvSpPr/>
            <p:nvPr/>
          </p:nvSpPr>
          <p:spPr>
            <a:xfrm>
              <a:off x="451778" y="1681407"/>
              <a:ext cx="1968757" cy="4528005"/>
            </a:xfrm>
            <a:custGeom>
              <a:avLst/>
              <a:gdLst>
                <a:gd name="connsiteX0" fmla="*/ 0 w 1968757"/>
                <a:gd name="connsiteY0" fmla="*/ 0 h 4528005"/>
                <a:gd name="connsiteX1" fmla="*/ 1968757 w 1968757"/>
                <a:gd name="connsiteY1" fmla="*/ 0 h 4528005"/>
                <a:gd name="connsiteX2" fmla="*/ 1968757 w 1968757"/>
                <a:gd name="connsiteY2" fmla="*/ 4528005 h 4528005"/>
                <a:gd name="connsiteX3" fmla="*/ 0 w 1968757"/>
                <a:gd name="connsiteY3" fmla="*/ 4528005 h 4528005"/>
                <a:gd name="connsiteX4" fmla="*/ 0 w 1968757"/>
                <a:gd name="connsiteY4" fmla="*/ 0 h 4528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757" h="4528005">
                  <a:moveTo>
                    <a:pt x="0" y="0"/>
                  </a:moveTo>
                  <a:lnTo>
                    <a:pt x="1968757" y="0"/>
                  </a:lnTo>
                  <a:lnTo>
                    <a:pt x="1968757" y="4528005"/>
                  </a:lnTo>
                  <a:lnTo>
                    <a:pt x="0" y="4528005"/>
                  </a:lnTo>
                  <a:lnTo>
                    <a:pt x="0" y="0"/>
                  </a:lnTo>
                  <a:close/>
                </a:path>
              </a:pathLst>
            </a:custGeom>
          </p:spPr>
          <p:style>
            <a:lnRef idx="2">
              <a:schemeClr val="dk1"/>
            </a:lnRef>
            <a:fillRef idx="1">
              <a:schemeClr val="lt1"/>
            </a:fillRef>
            <a:effectRef idx="0">
              <a:schemeClr val="dk1"/>
            </a:effectRef>
            <a:fontRef idx="minor">
              <a:schemeClr val="dk1"/>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tr-TR" altLang="tr-TR" sz="2000" kern="1200" dirty="0" smtClean="0"/>
                <a:t>Etik Değerler ve Dürüstlük</a:t>
              </a:r>
              <a:endParaRPr lang="tr-TR" sz="2000" kern="1200" dirty="0"/>
            </a:p>
            <a:p>
              <a:pPr marL="228600" lvl="1" indent="-228600" algn="l" defTabSz="889000">
                <a:lnSpc>
                  <a:spcPct val="90000"/>
                </a:lnSpc>
                <a:spcBef>
                  <a:spcPct val="0"/>
                </a:spcBef>
                <a:spcAft>
                  <a:spcPct val="15000"/>
                </a:spcAft>
                <a:buChar char="••"/>
              </a:pPr>
              <a:r>
                <a:rPr lang="tr-TR" altLang="tr-TR" sz="2000" kern="1200" dirty="0" smtClean="0"/>
                <a:t>Misyon Organizasyon Yapısı ve Görevler</a:t>
              </a:r>
              <a:endParaRPr lang="tr-TR" sz="2000" kern="1200" dirty="0"/>
            </a:p>
            <a:p>
              <a:pPr marL="228600" lvl="1" indent="-228600" algn="l" defTabSz="889000">
                <a:lnSpc>
                  <a:spcPct val="90000"/>
                </a:lnSpc>
                <a:spcBef>
                  <a:spcPct val="0"/>
                </a:spcBef>
                <a:spcAft>
                  <a:spcPct val="15000"/>
                </a:spcAft>
                <a:buChar char="••"/>
              </a:pPr>
              <a:r>
                <a:rPr lang="tr-TR" altLang="tr-TR" sz="2000" kern="1200" dirty="0" smtClean="0"/>
                <a:t>Personelin Yeterliliği  ve Performansı</a:t>
              </a:r>
              <a:endParaRPr lang="tr-TR" sz="2000" kern="1200" dirty="0"/>
            </a:p>
            <a:p>
              <a:pPr marL="228600" lvl="1" indent="-228600" algn="l" defTabSz="889000">
                <a:lnSpc>
                  <a:spcPct val="90000"/>
                </a:lnSpc>
                <a:spcBef>
                  <a:spcPct val="0"/>
                </a:spcBef>
                <a:spcAft>
                  <a:spcPct val="15000"/>
                </a:spcAft>
                <a:buChar char="••"/>
              </a:pPr>
              <a:r>
                <a:rPr lang="tr-TR" sz="2000" kern="1200" dirty="0" smtClean="0"/>
                <a:t>Yetki Devri</a:t>
              </a:r>
              <a:endParaRPr lang="tr-TR" sz="2000" kern="1200" dirty="0"/>
            </a:p>
          </p:txBody>
        </p:sp>
        <p:sp>
          <p:nvSpPr>
            <p:cNvPr id="8" name="Serbest Form 7"/>
            <p:cNvSpPr/>
            <p:nvPr/>
          </p:nvSpPr>
          <p:spPr>
            <a:xfrm>
              <a:off x="2696162" y="893135"/>
              <a:ext cx="1968757" cy="788272"/>
            </a:xfrm>
            <a:custGeom>
              <a:avLst/>
              <a:gdLst>
                <a:gd name="connsiteX0" fmla="*/ 0 w 1968757"/>
                <a:gd name="connsiteY0" fmla="*/ 0 h 788272"/>
                <a:gd name="connsiteX1" fmla="*/ 1968757 w 1968757"/>
                <a:gd name="connsiteY1" fmla="*/ 0 h 788272"/>
                <a:gd name="connsiteX2" fmla="*/ 1968757 w 1968757"/>
                <a:gd name="connsiteY2" fmla="*/ 788272 h 788272"/>
                <a:gd name="connsiteX3" fmla="*/ 0 w 1968757"/>
                <a:gd name="connsiteY3" fmla="*/ 788272 h 788272"/>
                <a:gd name="connsiteX4" fmla="*/ 0 w 1968757"/>
                <a:gd name="connsiteY4" fmla="*/ 0 h 788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757" h="788272">
                  <a:moveTo>
                    <a:pt x="0" y="0"/>
                  </a:moveTo>
                  <a:lnTo>
                    <a:pt x="1968757" y="0"/>
                  </a:lnTo>
                  <a:lnTo>
                    <a:pt x="1968757" y="788272"/>
                  </a:lnTo>
                  <a:lnTo>
                    <a:pt x="0" y="788272"/>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kern="1200" dirty="0" smtClean="0"/>
                <a:t>Risk Değerlendirme Standartları</a:t>
              </a:r>
              <a:endParaRPr lang="tr-TR" sz="2000" kern="1200" dirty="0"/>
            </a:p>
          </p:txBody>
        </p:sp>
        <p:sp>
          <p:nvSpPr>
            <p:cNvPr id="9" name="Serbest Form 8"/>
            <p:cNvSpPr/>
            <p:nvPr/>
          </p:nvSpPr>
          <p:spPr>
            <a:xfrm>
              <a:off x="2696162" y="1681407"/>
              <a:ext cx="1968757" cy="4528005"/>
            </a:xfrm>
            <a:custGeom>
              <a:avLst/>
              <a:gdLst>
                <a:gd name="connsiteX0" fmla="*/ 0 w 1968757"/>
                <a:gd name="connsiteY0" fmla="*/ 0 h 4528005"/>
                <a:gd name="connsiteX1" fmla="*/ 1968757 w 1968757"/>
                <a:gd name="connsiteY1" fmla="*/ 0 h 4528005"/>
                <a:gd name="connsiteX2" fmla="*/ 1968757 w 1968757"/>
                <a:gd name="connsiteY2" fmla="*/ 4528005 h 4528005"/>
                <a:gd name="connsiteX3" fmla="*/ 0 w 1968757"/>
                <a:gd name="connsiteY3" fmla="*/ 4528005 h 4528005"/>
                <a:gd name="connsiteX4" fmla="*/ 0 w 1968757"/>
                <a:gd name="connsiteY4" fmla="*/ 0 h 4528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757" h="4528005">
                  <a:moveTo>
                    <a:pt x="0" y="0"/>
                  </a:moveTo>
                  <a:lnTo>
                    <a:pt x="1968757" y="0"/>
                  </a:lnTo>
                  <a:lnTo>
                    <a:pt x="1968757" y="4528005"/>
                  </a:lnTo>
                  <a:lnTo>
                    <a:pt x="0" y="4528005"/>
                  </a:lnTo>
                  <a:lnTo>
                    <a:pt x="0" y="0"/>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tr-TR" altLang="tr-TR" sz="2000" kern="1200" dirty="0" smtClean="0"/>
                <a:t>Planlama ve Programlama</a:t>
              </a:r>
              <a:endParaRPr lang="tr-TR" sz="2000" kern="1200" dirty="0"/>
            </a:p>
            <a:p>
              <a:pPr marL="228600" lvl="1" indent="-228600" algn="l" defTabSz="889000">
                <a:lnSpc>
                  <a:spcPct val="90000"/>
                </a:lnSpc>
                <a:spcBef>
                  <a:spcPct val="0"/>
                </a:spcBef>
                <a:spcAft>
                  <a:spcPct val="15000"/>
                </a:spcAft>
                <a:buChar char="••"/>
              </a:pPr>
              <a:r>
                <a:rPr lang="tr-TR" altLang="tr-TR" sz="2000" kern="1200" dirty="0" smtClean="0"/>
                <a:t>Risklerin Belirlenmesi ve Değerlendirilmesi</a:t>
              </a:r>
              <a:endParaRPr lang="tr-TR" sz="2000" kern="1200" dirty="0"/>
            </a:p>
          </p:txBody>
        </p:sp>
        <p:sp>
          <p:nvSpPr>
            <p:cNvPr id="10" name="Serbest Form 9"/>
            <p:cNvSpPr/>
            <p:nvPr/>
          </p:nvSpPr>
          <p:spPr>
            <a:xfrm>
              <a:off x="4871040" y="893135"/>
              <a:ext cx="2453854" cy="788272"/>
            </a:xfrm>
            <a:custGeom>
              <a:avLst/>
              <a:gdLst>
                <a:gd name="connsiteX0" fmla="*/ 0 w 2139747"/>
                <a:gd name="connsiteY0" fmla="*/ 0 h 788272"/>
                <a:gd name="connsiteX1" fmla="*/ 2139747 w 2139747"/>
                <a:gd name="connsiteY1" fmla="*/ 0 h 788272"/>
                <a:gd name="connsiteX2" fmla="*/ 2139747 w 2139747"/>
                <a:gd name="connsiteY2" fmla="*/ 788272 h 788272"/>
                <a:gd name="connsiteX3" fmla="*/ 0 w 2139747"/>
                <a:gd name="connsiteY3" fmla="*/ 788272 h 788272"/>
                <a:gd name="connsiteX4" fmla="*/ 0 w 2139747"/>
                <a:gd name="connsiteY4" fmla="*/ 0 h 788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9747" h="788272">
                  <a:moveTo>
                    <a:pt x="0" y="0"/>
                  </a:moveTo>
                  <a:lnTo>
                    <a:pt x="2139747" y="0"/>
                  </a:lnTo>
                  <a:lnTo>
                    <a:pt x="2139747" y="788272"/>
                  </a:lnTo>
                  <a:lnTo>
                    <a:pt x="0" y="788272"/>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kern="1200" dirty="0" smtClean="0"/>
                <a:t>Kontrol Faaliyetleri Standartları</a:t>
              </a:r>
              <a:endParaRPr lang="tr-TR" sz="2000" kern="1200" dirty="0"/>
            </a:p>
          </p:txBody>
        </p:sp>
        <p:sp>
          <p:nvSpPr>
            <p:cNvPr id="11" name="Serbest Form 10"/>
            <p:cNvSpPr/>
            <p:nvPr/>
          </p:nvSpPr>
          <p:spPr>
            <a:xfrm>
              <a:off x="4871040" y="1681407"/>
              <a:ext cx="2453854" cy="4528006"/>
            </a:xfrm>
            <a:custGeom>
              <a:avLst/>
              <a:gdLst>
                <a:gd name="connsiteX0" fmla="*/ 0 w 2453854"/>
                <a:gd name="connsiteY0" fmla="*/ 0 h 5316278"/>
                <a:gd name="connsiteX1" fmla="*/ 2453854 w 2453854"/>
                <a:gd name="connsiteY1" fmla="*/ 0 h 5316278"/>
                <a:gd name="connsiteX2" fmla="*/ 2453854 w 2453854"/>
                <a:gd name="connsiteY2" fmla="*/ 5316278 h 5316278"/>
                <a:gd name="connsiteX3" fmla="*/ 0 w 2453854"/>
                <a:gd name="connsiteY3" fmla="*/ 5316278 h 5316278"/>
                <a:gd name="connsiteX4" fmla="*/ 0 w 2453854"/>
                <a:gd name="connsiteY4" fmla="*/ 0 h 5316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3854" h="5316278">
                  <a:moveTo>
                    <a:pt x="0" y="0"/>
                  </a:moveTo>
                  <a:lnTo>
                    <a:pt x="2453854" y="0"/>
                  </a:lnTo>
                  <a:lnTo>
                    <a:pt x="2453854" y="5316278"/>
                  </a:lnTo>
                  <a:lnTo>
                    <a:pt x="0" y="5316278"/>
                  </a:lnTo>
                  <a:lnTo>
                    <a:pt x="0" y="0"/>
                  </a:lnTo>
                  <a:close/>
                </a:path>
              </a:pathLst>
            </a:custGeom>
          </p:spPr>
          <p:style>
            <a:lnRef idx="2">
              <a:schemeClr val="accent4"/>
            </a:lnRef>
            <a:fillRef idx="1">
              <a:schemeClr val="lt1"/>
            </a:fillRef>
            <a:effectRef idx="0">
              <a:schemeClr val="accent4"/>
            </a:effectRef>
            <a:fontRef idx="minor">
              <a:schemeClr val="dk1"/>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tr-TR" altLang="tr-TR" sz="2000" kern="1200" dirty="0" smtClean="0"/>
                <a:t>Kontrol Stratejileri ve Yönetimleri</a:t>
              </a:r>
              <a:endParaRPr lang="tr-TR" sz="2000" kern="1200" dirty="0"/>
            </a:p>
            <a:p>
              <a:pPr marL="228600" lvl="1" indent="-228600" algn="l" defTabSz="889000">
                <a:lnSpc>
                  <a:spcPct val="90000"/>
                </a:lnSpc>
                <a:spcBef>
                  <a:spcPct val="0"/>
                </a:spcBef>
                <a:spcAft>
                  <a:spcPct val="15000"/>
                </a:spcAft>
                <a:buChar char="••"/>
              </a:pPr>
              <a:r>
                <a:rPr lang="tr-TR" altLang="tr-TR" sz="2000" kern="1200" dirty="0" smtClean="0"/>
                <a:t>Prosedürlerin Belirlenmesi ve Değerlendirilmesi</a:t>
              </a:r>
              <a:endParaRPr lang="tr-TR" sz="2000" kern="1200" dirty="0"/>
            </a:p>
            <a:p>
              <a:pPr marL="228600" lvl="1" indent="-228600" algn="l" defTabSz="889000">
                <a:lnSpc>
                  <a:spcPct val="90000"/>
                </a:lnSpc>
                <a:spcBef>
                  <a:spcPct val="0"/>
                </a:spcBef>
                <a:spcAft>
                  <a:spcPct val="15000"/>
                </a:spcAft>
                <a:buChar char="••"/>
              </a:pPr>
              <a:r>
                <a:rPr lang="tr-TR" altLang="tr-TR" sz="2000" kern="1200" dirty="0" smtClean="0"/>
                <a:t>Hiyerarşik Kontroller</a:t>
              </a:r>
              <a:endParaRPr lang="tr-TR" sz="2000" kern="1200" dirty="0"/>
            </a:p>
            <a:p>
              <a:pPr marL="228600" lvl="1" indent="-228600" algn="l" defTabSz="889000">
                <a:lnSpc>
                  <a:spcPct val="90000"/>
                </a:lnSpc>
                <a:spcBef>
                  <a:spcPct val="0"/>
                </a:spcBef>
                <a:spcAft>
                  <a:spcPct val="15000"/>
                </a:spcAft>
                <a:buChar char="••"/>
              </a:pPr>
              <a:r>
                <a:rPr lang="tr-TR" altLang="tr-TR" sz="2000" kern="1200" dirty="0" smtClean="0"/>
                <a:t>Görevler Ayrılığı</a:t>
              </a:r>
              <a:endParaRPr lang="tr-TR" sz="2000" kern="1200" dirty="0"/>
            </a:p>
            <a:p>
              <a:pPr marL="228600" lvl="1" indent="-228600" algn="l" defTabSz="889000">
                <a:lnSpc>
                  <a:spcPct val="90000"/>
                </a:lnSpc>
                <a:spcBef>
                  <a:spcPct val="0"/>
                </a:spcBef>
                <a:spcAft>
                  <a:spcPct val="15000"/>
                </a:spcAft>
                <a:buChar char="••"/>
              </a:pPr>
              <a:r>
                <a:rPr lang="tr-TR" altLang="tr-TR" sz="2000" kern="1200" dirty="0" smtClean="0"/>
                <a:t>Faaliyetlerin Sürekliliği</a:t>
              </a:r>
              <a:endParaRPr lang="tr-TR" altLang="tr-TR" sz="2000" kern="1200" dirty="0"/>
            </a:p>
            <a:p>
              <a:pPr marL="228600" lvl="1" indent="-228600" algn="l" defTabSz="889000">
                <a:lnSpc>
                  <a:spcPct val="90000"/>
                </a:lnSpc>
                <a:spcBef>
                  <a:spcPct val="0"/>
                </a:spcBef>
                <a:spcAft>
                  <a:spcPct val="15000"/>
                </a:spcAft>
                <a:buChar char="••"/>
              </a:pPr>
              <a:r>
                <a:rPr lang="tr-TR" altLang="tr-TR" sz="2000" kern="1200" dirty="0" smtClean="0"/>
                <a:t>Bilgi Sistemleri Kontrolleri</a:t>
              </a:r>
              <a:endParaRPr lang="tr-TR" altLang="tr-TR" sz="2000" kern="1200" dirty="0"/>
            </a:p>
          </p:txBody>
        </p:sp>
        <p:sp>
          <p:nvSpPr>
            <p:cNvPr id="12" name="Serbest Form 11"/>
            <p:cNvSpPr/>
            <p:nvPr/>
          </p:nvSpPr>
          <p:spPr>
            <a:xfrm>
              <a:off x="7670026" y="893135"/>
              <a:ext cx="2105373" cy="788272"/>
            </a:xfrm>
            <a:custGeom>
              <a:avLst/>
              <a:gdLst>
                <a:gd name="connsiteX0" fmla="*/ 0 w 1968757"/>
                <a:gd name="connsiteY0" fmla="*/ 0 h 788272"/>
                <a:gd name="connsiteX1" fmla="*/ 1968757 w 1968757"/>
                <a:gd name="connsiteY1" fmla="*/ 0 h 788272"/>
                <a:gd name="connsiteX2" fmla="*/ 1968757 w 1968757"/>
                <a:gd name="connsiteY2" fmla="*/ 788272 h 788272"/>
                <a:gd name="connsiteX3" fmla="*/ 0 w 1968757"/>
                <a:gd name="connsiteY3" fmla="*/ 788272 h 788272"/>
                <a:gd name="connsiteX4" fmla="*/ 0 w 1968757"/>
                <a:gd name="connsiteY4" fmla="*/ 0 h 788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757" h="788272">
                  <a:moveTo>
                    <a:pt x="0" y="0"/>
                  </a:moveTo>
                  <a:lnTo>
                    <a:pt x="1968757" y="0"/>
                  </a:lnTo>
                  <a:lnTo>
                    <a:pt x="1968757" y="788272"/>
                  </a:lnTo>
                  <a:lnTo>
                    <a:pt x="0" y="788272"/>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kern="1200" dirty="0" smtClean="0"/>
                <a:t>Bilgi ve İletişim Standartları</a:t>
              </a:r>
              <a:endParaRPr lang="tr-TR" sz="2000" kern="1200" dirty="0"/>
            </a:p>
          </p:txBody>
        </p:sp>
        <p:sp>
          <p:nvSpPr>
            <p:cNvPr id="13" name="Serbest Form 12"/>
            <p:cNvSpPr/>
            <p:nvPr/>
          </p:nvSpPr>
          <p:spPr>
            <a:xfrm>
              <a:off x="7670026" y="1681407"/>
              <a:ext cx="2105373" cy="4528005"/>
            </a:xfrm>
            <a:custGeom>
              <a:avLst/>
              <a:gdLst>
                <a:gd name="connsiteX0" fmla="*/ 0 w 1968757"/>
                <a:gd name="connsiteY0" fmla="*/ 0 h 4528005"/>
                <a:gd name="connsiteX1" fmla="*/ 1968757 w 1968757"/>
                <a:gd name="connsiteY1" fmla="*/ 0 h 4528005"/>
                <a:gd name="connsiteX2" fmla="*/ 1968757 w 1968757"/>
                <a:gd name="connsiteY2" fmla="*/ 4528005 h 4528005"/>
                <a:gd name="connsiteX3" fmla="*/ 0 w 1968757"/>
                <a:gd name="connsiteY3" fmla="*/ 4528005 h 4528005"/>
                <a:gd name="connsiteX4" fmla="*/ 0 w 1968757"/>
                <a:gd name="connsiteY4" fmla="*/ 0 h 4528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757" h="4528005">
                  <a:moveTo>
                    <a:pt x="0" y="0"/>
                  </a:moveTo>
                  <a:lnTo>
                    <a:pt x="1968757" y="0"/>
                  </a:lnTo>
                  <a:lnTo>
                    <a:pt x="1968757" y="4528005"/>
                  </a:lnTo>
                  <a:lnTo>
                    <a:pt x="0" y="4528005"/>
                  </a:lnTo>
                  <a:lnTo>
                    <a:pt x="0" y="0"/>
                  </a:ln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tr-TR" altLang="tr-TR" sz="2000" kern="1200" dirty="0" smtClean="0">
                  <a:solidFill>
                    <a:schemeClr val="tx1"/>
                  </a:solidFill>
                </a:rPr>
                <a:t>Bilgi ve</a:t>
              </a:r>
              <a:endParaRPr lang="tr-TR" sz="2000" kern="1200" dirty="0">
                <a:solidFill>
                  <a:schemeClr val="tx1"/>
                </a:solidFill>
              </a:endParaRPr>
            </a:p>
            <a:p>
              <a:pPr marL="228600" lvl="1" indent="-228600" algn="l" defTabSz="889000">
                <a:lnSpc>
                  <a:spcPct val="90000"/>
                </a:lnSpc>
                <a:spcBef>
                  <a:spcPct val="0"/>
                </a:spcBef>
                <a:spcAft>
                  <a:spcPct val="15000"/>
                </a:spcAft>
                <a:buChar char="••"/>
              </a:pPr>
              <a:r>
                <a:rPr lang="tr-TR" altLang="tr-TR" sz="2000" kern="1200" dirty="0" smtClean="0">
                  <a:solidFill>
                    <a:schemeClr val="tx1"/>
                  </a:solidFill>
                </a:rPr>
                <a:t>İletişim</a:t>
              </a:r>
              <a:endParaRPr lang="tr-TR" sz="2000" kern="1200" dirty="0">
                <a:solidFill>
                  <a:schemeClr val="tx1"/>
                </a:solidFill>
              </a:endParaRPr>
            </a:p>
            <a:p>
              <a:pPr marL="228600" lvl="1" indent="-228600" algn="l" defTabSz="889000">
                <a:lnSpc>
                  <a:spcPct val="90000"/>
                </a:lnSpc>
                <a:spcBef>
                  <a:spcPct val="0"/>
                </a:spcBef>
                <a:spcAft>
                  <a:spcPct val="15000"/>
                </a:spcAft>
                <a:buChar char="••"/>
              </a:pPr>
              <a:r>
                <a:rPr lang="tr-TR" altLang="tr-TR" sz="2000" kern="1200" dirty="0" smtClean="0">
                  <a:solidFill>
                    <a:schemeClr val="tx1"/>
                  </a:solidFill>
                </a:rPr>
                <a:t>Raporlama</a:t>
              </a:r>
              <a:endParaRPr lang="tr-TR" sz="2000" kern="1200" dirty="0">
                <a:solidFill>
                  <a:schemeClr val="tx1"/>
                </a:solidFill>
              </a:endParaRPr>
            </a:p>
            <a:p>
              <a:pPr marL="228600" lvl="1" indent="-228600" algn="l" defTabSz="889000">
                <a:lnSpc>
                  <a:spcPct val="90000"/>
                </a:lnSpc>
                <a:spcBef>
                  <a:spcPct val="0"/>
                </a:spcBef>
                <a:spcAft>
                  <a:spcPct val="15000"/>
                </a:spcAft>
                <a:buChar char="••"/>
              </a:pPr>
              <a:r>
                <a:rPr lang="tr-TR" altLang="tr-TR" sz="2000" kern="1200" dirty="0" smtClean="0">
                  <a:solidFill>
                    <a:schemeClr val="tx1"/>
                  </a:solidFill>
                </a:rPr>
                <a:t>Kayıt ve Dosyalama Sistemi</a:t>
              </a:r>
              <a:endParaRPr lang="tr-TR" sz="2000" kern="1200" dirty="0">
                <a:solidFill>
                  <a:schemeClr val="tx1"/>
                </a:solidFill>
              </a:endParaRPr>
            </a:p>
            <a:p>
              <a:pPr marL="228600" lvl="1" indent="-228600" algn="l" defTabSz="889000">
                <a:lnSpc>
                  <a:spcPct val="90000"/>
                </a:lnSpc>
                <a:spcBef>
                  <a:spcPct val="0"/>
                </a:spcBef>
                <a:spcAft>
                  <a:spcPct val="15000"/>
                </a:spcAft>
                <a:buChar char="••"/>
              </a:pPr>
              <a:r>
                <a:rPr lang="tr-TR" altLang="tr-TR" sz="2000" kern="1200" dirty="0" smtClean="0">
                  <a:solidFill>
                    <a:schemeClr val="tx1"/>
                  </a:solidFill>
                </a:rPr>
                <a:t>Hata, Usulsüzlük ve Yolsuzlukların Bildirilmesi</a:t>
              </a:r>
              <a:endParaRPr lang="tr-TR" sz="2000" kern="1200" dirty="0">
                <a:solidFill>
                  <a:schemeClr val="tx1"/>
                </a:solidFill>
              </a:endParaRPr>
            </a:p>
          </p:txBody>
        </p:sp>
        <p:sp>
          <p:nvSpPr>
            <p:cNvPr id="14" name="Serbest Form 13"/>
            <p:cNvSpPr/>
            <p:nvPr/>
          </p:nvSpPr>
          <p:spPr>
            <a:xfrm>
              <a:off x="9914410" y="893135"/>
              <a:ext cx="1968757" cy="788272"/>
            </a:xfrm>
            <a:custGeom>
              <a:avLst/>
              <a:gdLst>
                <a:gd name="connsiteX0" fmla="*/ 0 w 1968757"/>
                <a:gd name="connsiteY0" fmla="*/ 0 h 788272"/>
                <a:gd name="connsiteX1" fmla="*/ 1968757 w 1968757"/>
                <a:gd name="connsiteY1" fmla="*/ 0 h 788272"/>
                <a:gd name="connsiteX2" fmla="*/ 1968757 w 1968757"/>
                <a:gd name="connsiteY2" fmla="*/ 788272 h 788272"/>
                <a:gd name="connsiteX3" fmla="*/ 0 w 1968757"/>
                <a:gd name="connsiteY3" fmla="*/ 788272 h 788272"/>
                <a:gd name="connsiteX4" fmla="*/ 0 w 1968757"/>
                <a:gd name="connsiteY4" fmla="*/ 0 h 788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757" h="788272">
                  <a:moveTo>
                    <a:pt x="0" y="0"/>
                  </a:moveTo>
                  <a:lnTo>
                    <a:pt x="1968757" y="0"/>
                  </a:lnTo>
                  <a:lnTo>
                    <a:pt x="1968757" y="788272"/>
                  </a:lnTo>
                  <a:lnTo>
                    <a:pt x="0" y="788272"/>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kern="1200" dirty="0" smtClean="0"/>
                <a:t>İzleme Standartları</a:t>
              </a:r>
              <a:endParaRPr lang="tr-TR" sz="2000" kern="1200" dirty="0"/>
            </a:p>
          </p:txBody>
        </p:sp>
        <p:sp>
          <p:nvSpPr>
            <p:cNvPr id="15" name="Serbest Form 14"/>
            <p:cNvSpPr/>
            <p:nvPr/>
          </p:nvSpPr>
          <p:spPr>
            <a:xfrm>
              <a:off x="9914410" y="1681407"/>
              <a:ext cx="1968757" cy="4528005"/>
            </a:xfrm>
            <a:custGeom>
              <a:avLst/>
              <a:gdLst>
                <a:gd name="connsiteX0" fmla="*/ 0 w 1968757"/>
                <a:gd name="connsiteY0" fmla="*/ 0 h 4528005"/>
                <a:gd name="connsiteX1" fmla="*/ 1968757 w 1968757"/>
                <a:gd name="connsiteY1" fmla="*/ 0 h 4528005"/>
                <a:gd name="connsiteX2" fmla="*/ 1968757 w 1968757"/>
                <a:gd name="connsiteY2" fmla="*/ 4528005 h 4528005"/>
                <a:gd name="connsiteX3" fmla="*/ 0 w 1968757"/>
                <a:gd name="connsiteY3" fmla="*/ 4528005 h 4528005"/>
                <a:gd name="connsiteX4" fmla="*/ 0 w 1968757"/>
                <a:gd name="connsiteY4" fmla="*/ 0 h 4528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757" h="4528005">
                  <a:moveTo>
                    <a:pt x="0" y="0"/>
                  </a:moveTo>
                  <a:lnTo>
                    <a:pt x="1968757" y="0"/>
                  </a:lnTo>
                  <a:lnTo>
                    <a:pt x="1968757" y="4528005"/>
                  </a:lnTo>
                  <a:lnTo>
                    <a:pt x="0" y="4528005"/>
                  </a:lnTo>
                  <a:lnTo>
                    <a:pt x="0" y="0"/>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tr-TR" altLang="tr-TR" sz="2000" kern="1200" dirty="0" smtClean="0">
                  <a:solidFill>
                    <a:schemeClr val="tx1"/>
                  </a:solidFill>
                </a:rPr>
                <a:t>İç Kontrolün</a:t>
              </a:r>
              <a:endParaRPr lang="tr-TR" sz="2000" kern="1200" dirty="0">
                <a:solidFill>
                  <a:schemeClr val="tx1"/>
                </a:solidFill>
              </a:endParaRPr>
            </a:p>
            <a:p>
              <a:pPr marL="228600" lvl="1" indent="-228600" algn="l" defTabSz="889000">
                <a:lnSpc>
                  <a:spcPct val="90000"/>
                </a:lnSpc>
                <a:spcBef>
                  <a:spcPct val="0"/>
                </a:spcBef>
                <a:spcAft>
                  <a:spcPct val="15000"/>
                </a:spcAft>
                <a:buChar char="••"/>
              </a:pPr>
              <a:r>
                <a:rPr lang="tr-TR" altLang="tr-TR" sz="2000" kern="1200" dirty="0" smtClean="0">
                  <a:solidFill>
                    <a:schemeClr val="tx1"/>
                  </a:solidFill>
                </a:rPr>
                <a:t>Değerlendirilmesi</a:t>
              </a:r>
              <a:endParaRPr lang="tr-TR" sz="2000" kern="1200" dirty="0">
                <a:solidFill>
                  <a:schemeClr val="tx1"/>
                </a:solidFill>
              </a:endParaRPr>
            </a:p>
            <a:p>
              <a:pPr marL="228600" lvl="1" indent="-228600" algn="l" defTabSz="889000">
                <a:lnSpc>
                  <a:spcPct val="90000"/>
                </a:lnSpc>
                <a:spcBef>
                  <a:spcPct val="0"/>
                </a:spcBef>
                <a:spcAft>
                  <a:spcPct val="15000"/>
                </a:spcAft>
                <a:buChar char="••"/>
              </a:pPr>
              <a:r>
                <a:rPr lang="tr-TR" altLang="tr-TR" sz="2000" kern="1200" dirty="0" smtClean="0">
                  <a:solidFill>
                    <a:schemeClr val="tx1"/>
                  </a:solidFill>
                </a:rPr>
                <a:t>İç Denetim</a:t>
              </a:r>
              <a:endParaRPr lang="tr-TR" sz="2000" kern="1200" dirty="0">
                <a:solidFill>
                  <a:schemeClr val="tx1"/>
                </a:solidFill>
              </a:endParaRPr>
            </a:p>
          </p:txBody>
        </p:sp>
      </p:grpSp>
    </p:spTree>
    <p:extLst>
      <p:ext uri="{BB962C8B-B14F-4D97-AF65-F5344CB8AC3E}">
        <p14:creationId xmlns:p14="http://schemas.microsoft.com/office/powerpoint/2010/main" val="320255077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eması">
  <a:themeElements>
    <a:clrScheme name="Özel 9">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C000"/>
      </a:hlink>
      <a:folHlink>
        <a:srgbClr val="F4B183"/>
      </a:folHlink>
    </a:clrScheme>
    <a:fontScheme name="Calibri-Cambria">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Belge" ma:contentTypeID="0x010100C10655CAD4E89E48A8C5473085C60FA3" ma:contentTypeVersion="1" ma:contentTypeDescription="Yeni belge oluşturun." ma:contentTypeScope="" ma:versionID="1522a1a2089ae74c58a6e9bcfca071ee">
  <xsd:schema xmlns:xsd="http://www.w3.org/2001/XMLSchema" xmlns:xs="http://www.w3.org/2001/XMLSchema" xmlns:p="http://schemas.microsoft.com/office/2006/metadata/properties" xmlns:ns1="http://schemas.microsoft.com/sharepoint/v3" targetNamespace="http://schemas.microsoft.com/office/2006/metadata/properties" ma:root="true" ma:fieldsID="49b87698a269e3d8a8d18e3e769e063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1D35059-2A77-4D00-80F9-74A77ACC11A0}">
  <ds:schemaRefs>
    <ds:schemaRef ds:uri="http://schemas.microsoft.com/sharepoint/v3/contenttype/forms"/>
  </ds:schemaRefs>
</ds:datastoreItem>
</file>

<file path=customXml/itemProps2.xml><?xml version="1.0" encoding="utf-8"?>
<ds:datastoreItem xmlns:ds="http://schemas.openxmlformats.org/officeDocument/2006/customXml" ds:itemID="{D414E024-D5FC-48BA-A788-15DB03D8F387}"/>
</file>

<file path=customXml/itemProps3.xml><?xml version="1.0" encoding="utf-8"?>
<ds:datastoreItem xmlns:ds="http://schemas.openxmlformats.org/officeDocument/2006/customXml" ds:itemID="{D075FD2A-E53F-4926-A25B-D77D0A435C4C}">
  <ds:schemaRefs>
    <ds:schemaRef ds:uri="http://purl.org/dc/terms/"/>
    <ds:schemaRef ds:uri="http://www.w3.org/XML/1998/namespace"/>
    <ds:schemaRef ds:uri="http://purl.org/dc/elements/1.1/"/>
    <ds:schemaRef ds:uri="http://purl.org/dc/dcmitype/"/>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6985</TotalTime>
  <Words>1178</Words>
  <Application>Microsoft Office PowerPoint</Application>
  <PresentationFormat>Özel</PresentationFormat>
  <Paragraphs>192</Paragraphs>
  <Slides>36</Slides>
  <Notes>9</Notes>
  <HiddenSlides>0</HiddenSlides>
  <MMClips>0</MMClips>
  <ScaleCrop>false</ScaleCrop>
  <HeadingPairs>
    <vt:vector size="4" baseType="variant">
      <vt:variant>
        <vt:lpstr>Tema</vt:lpstr>
      </vt:variant>
      <vt:variant>
        <vt:i4>1</vt:i4>
      </vt:variant>
      <vt:variant>
        <vt:lpstr>Slayt Başlıkları</vt:lpstr>
      </vt:variant>
      <vt:variant>
        <vt:i4>36</vt:i4>
      </vt:variant>
    </vt:vector>
  </HeadingPairs>
  <TitlesOfParts>
    <vt:vector size="37" baseType="lpstr">
      <vt:lpstr>1_Office Teması</vt:lpstr>
      <vt:lpstr>PowerPoint Sunusu</vt:lpstr>
      <vt:lpstr>MUHTEVA</vt:lpstr>
      <vt:lpstr>İÇ KONTROL SİSTEMİ NEDİR</vt:lpstr>
      <vt:lpstr>İÇ KONTROL SİSTEMİNİN TEMEL AYAKLARI</vt:lpstr>
      <vt:lpstr>İÇ KONTROL SİSTEMİ MEVZUATI</vt:lpstr>
      <vt:lpstr>İÇ KONTROL SİSTEMİNDE AKTÖRLER VE SORUMLULUKLARI</vt:lpstr>
      <vt:lpstr>AKTÖRLERİN SORUMLULUKLARI</vt:lpstr>
      <vt:lpstr>PowerPoint Sunusu</vt:lpstr>
      <vt:lpstr>KAMU İÇ KONTROL STANDARTLARI </vt:lpstr>
      <vt:lpstr>1.Kontrol Ortamı Bileşeni  Nedir</vt:lpstr>
      <vt:lpstr>1.Kontrol Ortamı Bileşeni -2</vt:lpstr>
      <vt:lpstr>1.Kontrol Ortamı Bileşeni-3</vt:lpstr>
      <vt:lpstr>1.Kontrol Ortamı Bileşeni-4</vt:lpstr>
      <vt:lpstr>2-Risk Değerlendirme Bileşeni Nedir</vt:lpstr>
      <vt:lpstr>2-Risk Değerlendirme Bileşeni- 2</vt:lpstr>
      <vt:lpstr>3.Kontrol Faaliyetleri Bileşeni Nedir</vt:lpstr>
      <vt:lpstr>3.Kontrol Faaliyetleri Bileşeni-2</vt:lpstr>
      <vt:lpstr>3.Kontrol Faaliyetleri Bileşeni-3 </vt:lpstr>
      <vt:lpstr>3.Kontrol Faaliyetleri Bileşeni-4 </vt:lpstr>
      <vt:lpstr>3.Kontrol Faaliyetleri Bileşeni-5</vt:lpstr>
      <vt:lpstr>3.Kontrol Faaliyetleri Bileşeni-6</vt:lpstr>
      <vt:lpstr>4-Bilgi ve İletişim Bileşeni Nedir</vt:lpstr>
      <vt:lpstr>4-Bilgi ve İletişim Bileşeni -2</vt:lpstr>
      <vt:lpstr>4-Bilgi ve İletişim Bileşeni-3</vt:lpstr>
      <vt:lpstr>4-Bilgi ve İletişim Bileşeni-4</vt:lpstr>
      <vt:lpstr>5-İzleme Bileşeni Nedir</vt:lpstr>
      <vt:lpstr>5-İzleme Bileşeni Nedir-2</vt:lpstr>
      <vt:lpstr>İzleme Bileşeni</vt:lpstr>
      <vt:lpstr>Kamu İç Kontrol Standartlarına Uyum Eylem Planı (UEP)</vt:lpstr>
      <vt:lpstr>UEP’nin İzlenmesi</vt:lpstr>
      <vt:lpstr>PowerPoint Sunusu</vt:lpstr>
      <vt:lpstr>PowerPoint Sunusu</vt:lpstr>
      <vt:lpstr>PowerPoint Sunusu</vt:lpstr>
      <vt:lpstr>İÇ KONTROL UYGULAMALARINDA ETKİNLİĞİ ARTTIRACAK TEDBİRLER-1</vt:lpstr>
      <vt:lpstr>İÇ KONTROL UYGULAMALARINDA ETKİNLİĞİ ARTTIRACAK TEDBİRLER-2</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90535</dc:creator>
  <cp:lastModifiedBy>ksm</cp:lastModifiedBy>
  <cp:revision>1024</cp:revision>
  <cp:lastPrinted>2021-04-19T07:37:56Z</cp:lastPrinted>
  <dcterms:created xsi:type="dcterms:W3CDTF">2020-10-06T17:12:15Z</dcterms:created>
  <dcterms:modified xsi:type="dcterms:W3CDTF">2024-09-17T08:05:43Z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0x010100C10655CAD4E89E48A8C5473085C60FA3</vt:lpwstr>
  </property>
</Properties>
</file>